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5.jpg" ContentType="image/jpeg"/>
  <Override PartName="/ppt/media/image6.jpg" ContentType="image/jpeg"/>
  <Override PartName="/ppt/media/image7.jpg" ContentType="image/jpeg"/>
  <Override PartName="/ppt/media/image8.jpg" ContentType="image/jpeg"/>
  <Override PartName="/ppt/media/image9.jpg" ContentType="image/jpeg"/>
  <Override PartName="/ppt/media/image10.jpg" ContentType="image/jpeg"/>
  <Override PartName="/ppt/media/image33.jpg" ContentType="image/jpeg"/>
  <Override PartName="/ppt/media/image34.jpg" ContentType="image/jpeg"/>
  <Override PartName="/ppt/media/image35.jpg" ContentType="image/jpeg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7" r:id="rId4"/>
    <p:sldId id="268" r:id="rId5"/>
    <p:sldId id="272" r:id="rId6"/>
    <p:sldId id="270" r:id="rId7"/>
    <p:sldId id="275" r:id="rId8"/>
    <p:sldId id="279" r:id="rId9"/>
    <p:sldId id="273" r:id="rId10"/>
    <p:sldId id="276" r:id="rId11"/>
    <p:sldId id="274" r:id="rId12"/>
    <p:sldId id="280" r:id="rId13"/>
    <p:sldId id="277" r:id="rId14"/>
    <p:sldId id="281" r:id="rId15"/>
    <p:sldId id="282" r:id="rId16"/>
    <p:sldId id="283" r:id="rId17"/>
    <p:sldId id="271" r:id="rId18"/>
    <p:sldId id="278" r:id="rId19"/>
    <p:sldId id="266" r:id="rId20"/>
  </p:sldIdLst>
  <p:sldSz cx="12192000" cy="6858000"/>
  <p:notesSz cx="9601200" cy="731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D4D5D6"/>
    <a:srgbClr val="FFFDFA"/>
    <a:srgbClr val="002348"/>
    <a:srgbClr val="EDEDE8"/>
    <a:srgbClr val="F3EFEB"/>
    <a:srgbClr val="ECE35E"/>
    <a:srgbClr val="B5E0FB"/>
    <a:srgbClr val="DCE8C8"/>
    <a:srgbClr val="DDE0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4FB3C2-16E1-4D04-BA50-03AFB17F25B5}" v="250" dt="2024-10-23T17:47:16.63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1" y="32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a Grumezescu" userId="913aa07b-6435-46fe-8efa-712441108946" providerId="ADAL" clId="{A740A21F-DD57-4B48-B838-A47CD9B677D3}"/>
    <pc:docChg chg="undo custSel addSld delSld modSld">
      <pc:chgData name="Gabriela Grumezescu" userId="913aa07b-6435-46fe-8efa-712441108946" providerId="ADAL" clId="{A740A21F-DD57-4B48-B838-A47CD9B677D3}" dt="2024-10-02T08:03:02.689" v="4213" actId="1076"/>
      <pc:docMkLst>
        <pc:docMk/>
      </pc:docMkLst>
      <pc:sldChg chg="addSp delSp modSp mod">
        <pc:chgData name="Gabriela Grumezescu" userId="913aa07b-6435-46fe-8efa-712441108946" providerId="ADAL" clId="{A740A21F-DD57-4B48-B838-A47CD9B677D3}" dt="2024-10-02T07:49:46.173" v="4190" actId="1038"/>
        <pc:sldMkLst>
          <pc:docMk/>
          <pc:sldMk cId="0" sldId="263"/>
        </pc:sldMkLst>
        <pc:spChg chg="add mod">
          <ac:chgData name="Gabriela Grumezescu" userId="913aa07b-6435-46fe-8efa-712441108946" providerId="ADAL" clId="{A740A21F-DD57-4B48-B838-A47CD9B677D3}" dt="2024-10-01T12:15:40.890" v="1620" actId="20577"/>
          <ac:spMkLst>
            <pc:docMk/>
            <pc:sldMk cId="0" sldId="263"/>
            <ac:spMk id="2" creationId="{38F869F2-19A5-419B-F00D-D2711A0E9042}"/>
          </ac:spMkLst>
        </pc:spChg>
        <pc:spChg chg="mod">
          <ac:chgData name="Gabriela Grumezescu" userId="913aa07b-6435-46fe-8efa-712441108946" providerId="ADAL" clId="{A740A21F-DD57-4B48-B838-A47CD9B677D3}" dt="2024-10-02T07:49:46.173" v="4190" actId="1038"/>
          <ac:spMkLst>
            <pc:docMk/>
            <pc:sldMk cId="0" sldId="263"/>
            <ac:spMk id="15" creationId="{63A3D092-A282-CA24-0F41-224D7A1FAEEA}"/>
          </ac:spMkLst>
        </pc:spChg>
        <pc:picChg chg="add del">
          <ac:chgData name="Gabriela Grumezescu" userId="913aa07b-6435-46fe-8efa-712441108946" providerId="ADAL" clId="{A740A21F-DD57-4B48-B838-A47CD9B677D3}" dt="2024-10-01T12:21:18.627" v="1706" actId="21"/>
          <ac:picMkLst>
            <pc:docMk/>
            <pc:sldMk cId="0" sldId="263"/>
            <ac:picMk id="8" creationId="{48EDD2A7-F416-C1E0-ADEC-1F9FF9DFC3BD}"/>
          </ac:picMkLst>
        </pc:picChg>
        <pc:picChg chg="mod">
          <ac:chgData name="Gabriela Grumezescu" userId="913aa07b-6435-46fe-8efa-712441108946" providerId="ADAL" clId="{A740A21F-DD57-4B48-B838-A47CD9B677D3}" dt="2024-10-01T12:14:39.231" v="1599" actId="1076"/>
          <ac:picMkLst>
            <pc:docMk/>
            <pc:sldMk cId="0" sldId="263"/>
            <ac:picMk id="22" creationId="{0AD584AB-A7DB-DC1C-016C-3D7E25431F85}"/>
          </ac:picMkLst>
        </pc:picChg>
      </pc:sldChg>
      <pc:sldChg chg="del">
        <pc:chgData name="Gabriela Grumezescu" userId="913aa07b-6435-46fe-8efa-712441108946" providerId="ADAL" clId="{A740A21F-DD57-4B48-B838-A47CD9B677D3}" dt="2024-10-01T12:13:55.375" v="1598" actId="2696"/>
        <pc:sldMkLst>
          <pc:docMk/>
          <pc:sldMk cId="0" sldId="265"/>
        </pc:sldMkLst>
      </pc:sldChg>
      <pc:sldChg chg="addSp modSp mod">
        <pc:chgData name="Gabriela Grumezescu" userId="913aa07b-6435-46fe-8efa-712441108946" providerId="ADAL" clId="{A740A21F-DD57-4B48-B838-A47CD9B677D3}" dt="2024-10-02T08:03:02.689" v="4213" actId="1076"/>
        <pc:sldMkLst>
          <pc:docMk/>
          <pc:sldMk cId="0" sldId="266"/>
        </pc:sldMkLst>
        <pc:spChg chg="mod">
          <ac:chgData name="Gabriela Grumezescu" userId="913aa07b-6435-46fe-8efa-712441108946" providerId="ADAL" clId="{A740A21F-DD57-4B48-B838-A47CD9B677D3}" dt="2024-10-01T12:52:22.184" v="3384" actId="20577"/>
          <ac:spMkLst>
            <pc:docMk/>
            <pc:sldMk cId="0" sldId="266"/>
            <ac:spMk id="9" creationId="{00000000-0000-0000-0000-000000000000}"/>
          </ac:spMkLst>
        </pc:spChg>
        <pc:spChg chg="mod">
          <ac:chgData name="Gabriela Grumezescu" userId="913aa07b-6435-46fe-8efa-712441108946" providerId="ADAL" clId="{A740A21F-DD57-4B48-B838-A47CD9B677D3}" dt="2024-10-02T08:02:58.880" v="4212" actId="164"/>
          <ac:spMkLst>
            <pc:docMk/>
            <pc:sldMk cId="0" sldId="266"/>
            <ac:spMk id="10" creationId="{00000000-0000-0000-0000-000000000000}"/>
          </ac:spMkLst>
        </pc:spChg>
        <pc:spChg chg="mod">
          <ac:chgData name="Gabriela Grumezescu" userId="913aa07b-6435-46fe-8efa-712441108946" providerId="ADAL" clId="{A740A21F-DD57-4B48-B838-A47CD9B677D3}" dt="2024-10-02T08:02:58.880" v="4212" actId="164"/>
          <ac:spMkLst>
            <pc:docMk/>
            <pc:sldMk cId="0" sldId="266"/>
            <ac:spMk id="11" creationId="{00000000-0000-0000-0000-000000000000}"/>
          </ac:spMkLst>
        </pc:spChg>
        <pc:spChg chg="mod">
          <ac:chgData name="Gabriela Grumezescu" userId="913aa07b-6435-46fe-8efa-712441108946" providerId="ADAL" clId="{A740A21F-DD57-4B48-B838-A47CD9B677D3}" dt="2024-10-02T08:02:58.880" v="4212" actId="164"/>
          <ac:spMkLst>
            <pc:docMk/>
            <pc:sldMk cId="0" sldId="266"/>
            <ac:spMk id="12" creationId="{00000000-0000-0000-0000-000000000000}"/>
          </ac:spMkLst>
        </pc:spChg>
        <pc:spChg chg="mod">
          <ac:chgData name="Gabriela Grumezescu" userId="913aa07b-6435-46fe-8efa-712441108946" providerId="ADAL" clId="{A740A21F-DD57-4B48-B838-A47CD9B677D3}" dt="2024-10-02T08:02:58.880" v="4212" actId="164"/>
          <ac:spMkLst>
            <pc:docMk/>
            <pc:sldMk cId="0" sldId="266"/>
            <ac:spMk id="13" creationId="{00000000-0000-0000-0000-000000000000}"/>
          </ac:spMkLst>
        </pc:spChg>
        <pc:spChg chg="mod">
          <ac:chgData name="Gabriela Grumezescu" userId="913aa07b-6435-46fe-8efa-712441108946" providerId="ADAL" clId="{A740A21F-DD57-4B48-B838-A47CD9B677D3}" dt="2024-10-02T08:02:58.880" v="4212" actId="164"/>
          <ac:spMkLst>
            <pc:docMk/>
            <pc:sldMk cId="0" sldId="266"/>
            <ac:spMk id="14" creationId="{00000000-0000-0000-0000-000000000000}"/>
          </ac:spMkLst>
        </pc:spChg>
        <pc:grpChg chg="add mod">
          <ac:chgData name="Gabriela Grumezescu" userId="913aa07b-6435-46fe-8efa-712441108946" providerId="ADAL" clId="{A740A21F-DD57-4B48-B838-A47CD9B677D3}" dt="2024-10-02T08:03:02.689" v="4213" actId="1076"/>
          <ac:grpSpMkLst>
            <pc:docMk/>
            <pc:sldMk cId="0" sldId="266"/>
            <ac:grpSpMk id="2" creationId="{859B6189-838D-5E39-42FF-BC6E2AC6F237}"/>
          </ac:grpSpMkLst>
        </pc:grpChg>
      </pc:sldChg>
      <pc:sldChg chg="modSp mod">
        <pc:chgData name="Gabriela Grumezescu" userId="913aa07b-6435-46fe-8efa-712441108946" providerId="ADAL" clId="{A740A21F-DD57-4B48-B838-A47CD9B677D3}" dt="2024-10-02T07:50:17.940" v="4207" actId="1035"/>
        <pc:sldMkLst>
          <pc:docMk/>
          <pc:sldMk cId="248403009" sldId="267"/>
        </pc:sldMkLst>
        <pc:spChg chg="mod">
          <ac:chgData name="Gabriela Grumezescu" userId="913aa07b-6435-46fe-8efa-712441108946" providerId="ADAL" clId="{A740A21F-DD57-4B48-B838-A47CD9B677D3}" dt="2024-10-02T07:50:17.940" v="4207" actId="1035"/>
          <ac:spMkLst>
            <pc:docMk/>
            <pc:sldMk cId="248403009" sldId="267"/>
            <ac:spMk id="10" creationId="{00000000-0000-0000-0000-000000000000}"/>
          </ac:spMkLst>
        </pc:spChg>
      </pc:sldChg>
      <pc:sldChg chg="modSp mod">
        <pc:chgData name="Gabriela Grumezescu" userId="913aa07b-6435-46fe-8efa-712441108946" providerId="ADAL" clId="{A740A21F-DD57-4B48-B838-A47CD9B677D3}" dt="2024-10-02T07:50:01.311" v="4199" actId="1038"/>
        <pc:sldMkLst>
          <pc:docMk/>
          <pc:sldMk cId="1957168010" sldId="271"/>
        </pc:sldMkLst>
        <pc:spChg chg="mod">
          <ac:chgData name="Gabriela Grumezescu" userId="913aa07b-6435-46fe-8efa-712441108946" providerId="ADAL" clId="{A740A21F-DD57-4B48-B838-A47CD9B677D3}" dt="2024-10-02T07:50:01.311" v="4199" actId="1038"/>
          <ac:spMkLst>
            <pc:docMk/>
            <pc:sldMk cId="1957168010" sldId="271"/>
            <ac:spMk id="15" creationId="{63A3D092-A282-CA24-0F41-224D7A1FAEEA}"/>
          </ac:spMkLst>
        </pc:spChg>
      </pc:sldChg>
      <pc:sldChg chg="modSp mod">
        <pc:chgData name="Gabriela Grumezescu" userId="913aa07b-6435-46fe-8efa-712441108946" providerId="ADAL" clId="{A740A21F-DD57-4B48-B838-A47CD9B677D3}" dt="2024-10-02T07:41:34.547" v="4092" actId="20577"/>
        <pc:sldMkLst>
          <pc:docMk/>
          <pc:sldMk cId="1016925977" sldId="272"/>
        </pc:sldMkLst>
        <pc:spChg chg="mod">
          <ac:chgData name="Gabriela Grumezescu" userId="913aa07b-6435-46fe-8efa-712441108946" providerId="ADAL" clId="{A740A21F-DD57-4B48-B838-A47CD9B677D3}" dt="2024-10-02T07:41:34.547" v="4092" actId="20577"/>
          <ac:spMkLst>
            <pc:docMk/>
            <pc:sldMk cId="1016925977" sldId="272"/>
            <ac:spMk id="2" creationId="{BE3F8344-8D5C-12C7-D0CB-72A52E006F54}"/>
          </ac:spMkLst>
        </pc:spChg>
      </pc:sldChg>
      <pc:sldChg chg="addSp delSp modSp mod">
        <pc:chgData name="Gabriela Grumezescu" userId="913aa07b-6435-46fe-8efa-712441108946" providerId="ADAL" clId="{A740A21F-DD57-4B48-B838-A47CD9B677D3}" dt="2024-10-02T07:49:35.013" v="4189" actId="1038"/>
        <pc:sldMkLst>
          <pc:docMk/>
          <pc:sldMk cId="905698110" sldId="273"/>
        </pc:sldMkLst>
        <pc:spChg chg="mod">
          <ac:chgData name="Gabriela Grumezescu" userId="913aa07b-6435-46fe-8efa-712441108946" providerId="ADAL" clId="{A740A21F-DD57-4B48-B838-A47CD9B677D3}" dt="2024-10-01T12:16:28.339" v="1679" actId="1035"/>
          <ac:spMkLst>
            <pc:docMk/>
            <pc:sldMk cId="905698110" sldId="273"/>
            <ac:spMk id="7" creationId="{00000000-0000-0000-0000-000000000000}"/>
          </ac:spMkLst>
        </pc:spChg>
        <pc:spChg chg="add mod">
          <ac:chgData name="Gabriela Grumezescu" userId="913aa07b-6435-46fe-8efa-712441108946" providerId="ADAL" clId="{A740A21F-DD57-4B48-B838-A47CD9B677D3}" dt="2024-10-01T09:01:34.531" v="218" actId="164"/>
          <ac:spMkLst>
            <pc:docMk/>
            <pc:sldMk cId="905698110" sldId="273"/>
            <ac:spMk id="8" creationId="{BC4BB7FD-3E3D-8BBE-712A-E336269B2553}"/>
          </ac:spMkLst>
        </pc:spChg>
        <pc:spChg chg="mod">
          <ac:chgData name="Gabriela Grumezescu" userId="913aa07b-6435-46fe-8efa-712441108946" providerId="ADAL" clId="{A740A21F-DD57-4B48-B838-A47CD9B677D3}" dt="2024-10-01T09:21:25.088" v="896" actId="20577"/>
          <ac:spMkLst>
            <pc:docMk/>
            <pc:sldMk cId="905698110" sldId="273"/>
            <ac:spMk id="9" creationId="{00000000-0000-0000-0000-000000000000}"/>
          </ac:spMkLst>
        </pc:spChg>
        <pc:spChg chg="add mod">
          <ac:chgData name="Gabriela Grumezescu" userId="913aa07b-6435-46fe-8efa-712441108946" providerId="ADAL" clId="{A740A21F-DD57-4B48-B838-A47CD9B677D3}" dt="2024-10-01T09:01:34.531" v="218" actId="164"/>
          <ac:spMkLst>
            <pc:docMk/>
            <pc:sldMk cId="905698110" sldId="273"/>
            <ac:spMk id="10" creationId="{7C45EF0D-4B77-7406-9EBB-69CA1E081F72}"/>
          </ac:spMkLst>
        </pc:spChg>
        <pc:spChg chg="add mod">
          <ac:chgData name="Gabriela Grumezescu" userId="913aa07b-6435-46fe-8efa-712441108946" providerId="ADAL" clId="{A740A21F-DD57-4B48-B838-A47CD9B677D3}" dt="2024-10-01T09:01:34.531" v="218" actId="164"/>
          <ac:spMkLst>
            <pc:docMk/>
            <pc:sldMk cId="905698110" sldId="273"/>
            <ac:spMk id="11" creationId="{C9105842-8221-4CE3-B3A2-5CCCA5B947B9}"/>
          </ac:spMkLst>
        </pc:spChg>
        <pc:spChg chg="del">
          <ac:chgData name="Gabriela Grumezescu" userId="913aa07b-6435-46fe-8efa-712441108946" providerId="ADAL" clId="{A740A21F-DD57-4B48-B838-A47CD9B677D3}" dt="2024-10-01T08:44:16.243" v="29" actId="478"/>
          <ac:spMkLst>
            <pc:docMk/>
            <pc:sldMk cId="905698110" sldId="273"/>
            <ac:spMk id="14" creationId="{FE2B5488-DCED-0C3A-0264-10BEED78361D}"/>
          </ac:spMkLst>
        </pc:spChg>
        <pc:spChg chg="mod">
          <ac:chgData name="Gabriela Grumezescu" userId="913aa07b-6435-46fe-8efa-712441108946" providerId="ADAL" clId="{A740A21F-DD57-4B48-B838-A47CD9B677D3}" dt="2024-10-02T07:49:35.013" v="4189" actId="1038"/>
          <ac:spMkLst>
            <pc:docMk/>
            <pc:sldMk cId="905698110" sldId="273"/>
            <ac:spMk id="15" creationId="{63A3D092-A282-CA24-0F41-224D7A1FAEEA}"/>
          </ac:spMkLst>
        </pc:spChg>
        <pc:spChg chg="add mod">
          <ac:chgData name="Gabriela Grumezescu" userId="913aa07b-6435-46fe-8efa-712441108946" providerId="ADAL" clId="{A740A21F-DD57-4B48-B838-A47CD9B677D3}" dt="2024-10-01T09:01:34.531" v="218" actId="164"/>
          <ac:spMkLst>
            <pc:docMk/>
            <pc:sldMk cId="905698110" sldId="273"/>
            <ac:spMk id="16" creationId="{2C51DDFC-F516-AAC7-D274-0B16974DF8AB}"/>
          </ac:spMkLst>
        </pc:spChg>
        <pc:spChg chg="del">
          <ac:chgData name="Gabriela Grumezescu" userId="913aa07b-6435-46fe-8efa-712441108946" providerId="ADAL" clId="{A740A21F-DD57-4B48-B838-A47CD9B677D3}" dt="2024-10-01T08:44:18.777" v="30" actId="478"/>
          <ac:spMkLst>
            <pc:docMk/>
            <pc:sldMk cId="905698110" sldId="273"/>
            <ac:spMk id="17" creationId="{EAC2B119-C5C2-5EE3-ADBC-07CB42F3AF8B}"/>
          </ac:spMkLst>
        </pc:spChg>
        <pc:spChg chg="add mod">
          <ac:chgData name="Gabriela Grumezescu" userId="913aa07b-6435-46fe-8efa-712441108946" providerId="ADAL" clId="{A740A21F-DD57-4B48-B838-A47CD9B677D3}" dt="2024-10-01T09:01:34.531" v="218" actId="164"/>
          <ac:spMkLst>
            <pc:docMk/>
            <pc:sldMk cId="905698110" sldId="273"/>
            <ac:spMk id="18" creationId="{8CCF10DC-2C64-1CF6-0B25-0513590A4CAF}"/>
          </ac:spMkLst>
        </pc:spChg>
        <pc:spChg chg="add mod">
          <ac:chgData name="Gabriela Grumezescu" userId="913aa07b-6435-46fe-8efa-712441108946" providerId="ADAL" clId="{A740A21F-DD57-4B48-B838-A47CD9B677D3}" dt="2024-10-01T09:01:34.531" v="218" actId="164"/>
          <ac:spMkLst>
            <pc:docMk/>
            <pc:sldMk cId="905698110" sldId="273"/>
            <ac:spMk id="25" creationId="{20A0D6F0-9212-D47C-6BAA-6ECFE426053A}"/>
          </ac:spMkLst>
        </pc:spChg>
        <pc:spChg chg="add mod">
          <ac:chgData name="Gabriela Grumezescu" userId="913aa07b-6435-46fe-8efa-712441108946" providerId="ADAL" clId="{A740A21F-DD57-4B48-B838-A47CD9B677D3}" dt="2024-10-01T09:01:34.531" v="218" actId="164"/>
          <ac:spMkLst>
            <pc:docMk/>
            <pc:sldMk cId="905698110" sldId="273"/>
            <ac:spMk id="26" creationId="{21DAF35D-7E3E-02E2-8BC3-70DE3B5A8270}"/>
          </ac:spMkLst>
        </pc:spChg>
        <pc:spChg chg="add mod">
          <ac:chgData name="Gabriela Grumezescu" userId="913aa07b-6435-46fe-8efa-712441108946" providerId="ADAL" clId="{A740A21F-DD57-4B48-B838-A47CD9B677D3}" dt="2024-10-01T09:01:34.531" v="218" actId="164"/>
          <ac:spMkLst>
            <pc:docMk/>
            <pc:sldMk cId="905698110" sldId="273"/>
            <ac:spMk id="27" creationId="{9A572278-C61D-5D5E-2A9E-236887202500}"/>
          </ac:spMkLst>
        </pc:spChg>
        <pc:grpChg chg="add mod">
          <ac:chgData name="Gabriela Grumezescu" userId="913aa07b-6435-46fe-8efa-712441108946" providerId="ADAL" clId="{A740A21F-DD57-4B48-B838-A47CD9B677D3}" dt="2024-10-01T09:01:34.531" v="218" actId="164"/>
          <ac:grpSpMkLst>
            <pc:docMk/>
            <pc:sldMk cId="905698110" sldId="273"/>
            <ac:grpSpMk id="28" creationId="{07826FB7-2499-F3CF-3B22-B99453BC879F}"/>
          </ac:grpSpMkLst>
        </pc:grpChg>
        <pc:picChg chg="add mod">
          <ac:chgData name="Gabriela Grumezescu" userId="913aa07b-6435-46fe-8efa-712441108946" providerId="ADAL" clId="{A740A21F-DD57-4B48-B838-A47CD9B677D3}" dt="2024-10-01T09:01:34.531" v="218" actId="164"/>
          <ac:picMkLst>
            <pc:docMk/>
            <pc:sldMk cId="905698110" sldId="273"/>
            <ac:picMk id="6" creationId="{BEDE85EC-275E-81FF-8FD5-835C39C47219}"/>
          </ac:picMkLst>
        </pc:picChg>
        <pc:picChg chg="add mod">
          <ac:chgData name="Gabriela Grumezescu" userId="913aa07b-6435-46fe-8efa-712441108946" providerId="ADAL" clId="{A740A21F-DD57-4B48-B838-A47CD9B677D3}" dt="2024-10-01T09:01:34.531" v="218" actId="164"/>
          <ac:picMkLst>
            <pc:docMk/>
            <pc:sldMk cId="905698110" sldId="273"/>
            <ac:picMk id="13" creationId="{F1B55A0A-7D8D-D0E3-E6BE-DF4DE0B8B1AC}"/>
          </ac:picMkLst>
        </pc:picChg>
        <pc:picChg chg="add del mod">
          <ac:chgData name="Gabriela Grumezescu" userId="913aa07b-6435-46fe-8efa-712441108946" providerId="ADAL" clId="{A740A21F-DD57-4B48-B838-A47CD9B677D3}" dt="2024-10-01T08:55:31.528" v="132" actId="478"/>
          <ac:picMkLst>
            <pc:docMk/>
            <pc:sldMk cId="905698110" sldId="273"/>
            <ac:picMk id="20" creationId="{B28F1F96-23D6-75E7-9591-7E67AD8C1F5F}"/>
          </ac:picMkLst>
        </pc:picChg>
        <pc:picChg chg="add mod">
          <ac:chgData name="Gabriela Grumezescu" userId="913aa07b-6435-46fe-8efa-712441108946" providerId="ADAL" clId="{A740A21F-DD57-4B48-B838-A47CD9B677D3}" dt="2024-10-01T09:01:34.531" v="218" actId="164"/>
          <ac:picMkLst>
            <pc:docMk/>
            <pc:sldMk cId="905698110" sldId="273"/>
            <ac:picMk id="22" creationId="{200E2C27-4FD1-36C1-8DA5-F16F8D5B5E98}"/>
          </ac:picMkLst>
        </pc:picChg>
        <pc:cxnChg chg="add del">
          <ac:chgData name="Gabriela Grumezescu" userId="913aa07b-6435-46fe-8efa-712441108946" providerId="ADAL" clId="{A740A21F-DD57-4B48-B838-A47CD9B677D3}" dt="2024-10-01T08:56:54.215" v="147" actId="478"/>
          <ac:cxnSpMkLst>
            <pc:docMk/>
            <pc:sldMk cId="905698110" sldId="273"/>
            <ac:cxnSpMk id="24" creationId="{B531165A-88C5-F04F-C748-B2530A5368C9}"/>
          </ac:cxnSpMkLst>
        </pc:cxnChg>
      </pc:sldChg>
      <pc:sldChg chg="addSp delSp modSp add del mod">
        <pc:chgData name="Gabriela Grumezescu" userId="913aa07b-6435-46fe-8efa-712441108946" providerId="ADAL" clId="{A740A21F-DD57-4B48-B838-A47CD9B677D3}" dt="2024-10-02T07:49:17.314" v="4169" actId="1035"/>
        <pc:sldMkLst>
          <pc:docMk/>
          <pc:sldMk cId="1245861924" sldId="274"/>
        </pc:sldMkLst>
        <pc:spChg chg="mod">
          <ac:chgData name="Gabriela Grumezescu" userId="913aa07b-6435-46fe-8efa-712441108946" providerId="ADAL" clId="{A740A21F-DD57-4B48-B838-A47CD9B677D3}" dt="2024-10-01T12:16:48.552" v="1694" actId="1036"/>
          <ac:spMkLst>
            <pc:docMk/>
            <pc:sldMk cId="1245861924" sldId="274"/>
            <ac:spMk id="7" creationId="{00000000-0000-0000-0000-000000000000}"/>
          </ac:spMkLst>
        </pc:spChg>
        <pc:spChg chg="mod topLvl">
          <ac:chgData name="Gabriela Grumezescu" userId="913aa07b-6435-46fe-8efa-712441108946" providerId="ADAL" clId="{A740A21F-DD57-4B48-B838-A47CD9B677D3}" dt="2024-10-01T09:07:50.959" v="277" actId="1038"/>
          <ac:spMkLst>
            <pc:docMk/>
            <pc:sldMk cId="1245861924" sldId="274"/>
            <ac:spMk id="8" creationId="{BC4BB7FD-3E3D-8BBE-712A-E336269B2553}"/>
          </ac:spMkLst>
        </pc:spChg>
        <pc:spChg chg="del mod topLvl">
          <ac:chgData name="Gabriela Grumezescu" userId="913aa07b-6435-46fe-8efa-712441108946" providerId="ADAL" clId="{A740A21F-DD57-4B48-B838-A47CD9B677D3}" dt="2024-10-01T09:13:26.861" v="823" actId="478"/>
          <ac:spMkLst>
            <pc:docMk/>
            <pc:sldMk cId="1245861924" sldId="274"/>
            <ac:spMk id="9" creationId="{00000000-0000-0000-0000-000000000000}"/>
          </ac:spMkLst>
        </pc:spChg>
        <pc:spChg chg="mod topLvl">
          <ac:chgData name="Gabriela Grumezescu" userId="913aa07b-6435-46fe-8efa-712441108946" providerId="ADAL" clId="{A740A21F-DD57-4B48-B838-A47CD9B677D3}" dt="2024-10-01T09:07:58.099" v="300" actId="1038"/>
          <ac:spMkLst>
            <pc:docMk/>
            <pc:sldMk cId="1245861924" sldId="274"/>
            <ac:spMk id="10" creationId="{7C45EF0D-4B77-7406-9EBB-69CA1E081F72}"/>
          </ac:spMkLst>
        </pc:spChg>
        <pc:spChg chg="mod topLvl">
          <ac:chgData name="Gabriela Grumezescu" userId="913aa07b-6435-46fe-8efa-712441108946" providerId="ADAL" clId="{A740A21F-DD57-4B48-B838-A47CD9B677D3}" dt="2024-10-01T09:08:05.472" v="314" actId="1038"/>
          <ac:spMkLst>
            <pc:docMk/>
            <pc:sldMk cId="1245861924" sldId="274"/>
            <ac:spMk id="11" creationId="{C9105842-8221-4CE3-B3A2-5CCCA5B947B9}"/>
          </ac:spMkLst>
        </pc:spChg>
        <pc:spChg chg="add mod">
          <ac:chgData name="Gabriela Grumezescu" userId="913aa07b-6435-46fe-8efa-712441108946" providerId="ADAL" clId="{A740A21F-DD57-4B48-B838-A47CD9B677D3}" dt="2024-10-01T09:09:04.661" v="326" actId="692"/>
          <ac:spMkLst>
            <pc:docMk/>
            <pc:sldMk cId="1245861924" sldId="274"/>
            <ac:spMk id="14" creationId="{1ED3346F-397E-874D-4C00-EE2460AF5E4D}"/>
          </ac:spMkLst>
        </pc:spChg>
        <pc:spChg chg="mod">
          <ac:chgData name="Gabriela Grumezescu" userId="913aa07b-6435-46fe-8efa-712441108946" providerId="ADAL" clId="{A740A21F-DD57-4B48-B838-A47CD9B677D3}" dt="2024-10-02T07:49:17.314" v="4169" actId="1035"/>
          <ac:spMkLst>
            <pc:docMk/>
            <pc:sldMk cId="1245861924" sldId="274"/>
            <ac:spMk id="15" creationId="{63A3D092-A282-CA24-0F41-224D7A1FAEEA}"/>
          </ac:spMkLst>
        </pc:spChg>
        <pc:spChg chg="del mod topLvl">
          <ac:chgData name="Gabriela Grumezescu" userId="913aa07b-6435-46fe-8efa-712441108946" providerId="ADAL" clId="{A740A21F-DD57-4B48-B838-A47CD9B677D3}" dt="2024-10-01T09:06:39.220" v="243" actId="478"/>
          <ac:spMkLst>
            <pc:docMk/>
            <pc:sldMk cId="1245861924" sldId="274"/>
            <ac:spMk id="16" creationId="{2C51DDFC-F516-AAC7-D274-0B16974DF8AB}"/>
          </ac:spMkLst>
        </pc:spChg>
        <pc:spChg chg="add mod">
          <ac:chgData name="Gabriela Grumezescu" userId="913aa07b-6435-46fe-8efa-712441108946" providerId="ADAL" clId="{A740A21F-DD57-4B48-B838-A47CD9B677D3}" dt="2024-10-01T09:13:59.110" v="828" actId="14100"/>
          <ac:spMkLst>
            <pc:docMk/>
            <pc:sldMk cId="1245861924" sldId="274"/>
            <ac:spMk id="17" creationId="{CB1DCA6E-CD46-200E-8141-BF1290AC2001}"/>
          </ac:spMkLst>
        </pc:spChg>
        <pc:spChg chg="del mod topLvl">
          <ac:chgData name="Gabriela Grumezescu" userId="913aa07b-6435-46fe-8efa-712441108946" providerId="ADAL" clId="{A740A21F-DD57-4B48-B838-A47CD9B677D3}" dt="2024-10-01T09:07:09.155" v="250" actId="478"/>
          <ac:spMkLst>
            <pc:docMk/>
            <pc:sldMk cId="1245861924" sldId="274"/>
            <ac:spMk id="18" creationId="{8CCF10DC-2C64-1CF6-0B25-0513590A4CAF}"/>
          </ac:spMkLst>
        </pc:spChg>
        <pc:spChg chg="mod topLvl">
          <ac:chgData name="Gabriela Grumezescu" userId="913aa07b-6435-46fe-8efa-712441108946" providerId="ADAL" clId="{A740A21F-DD57-4B48-B838-A47CD9B677D3}" dt="2024-10-01T09:08:33.616" v="323" actId="1035"/>
          <ac:spMkLst>
            <pc:docMk/>
            <pc:sldMk cId="1245861924" sldId="274"/>
            <ac:spMk id="25" creationId="{20A0D6F0-9212-D47C-6BAA-6ECFE426053A}"/>
          </ac:spMkLst>
        </pc:spChg>
        <pc:spChg chg="del mod topLvl">
          <ac:chgData name="Gabriela Grumezescu" userId="913aa07b-6435-46fe-8efa-712441108946" providerId="ADAL" clId="{A740A21F-DD57-4B48-B838-A47CD9B677D3}" dt="2024-10-01T09:07:27.920" v="254" actId="478"/>
          <ac:spMkLst>
            <pc:docMk/>
            <pc:sldMk cId="1245861924" sldId="274"/>
            <ac:spMk id="26" creationId="{21DAF35D-7E3E-02E2-8BC3-70DE3B5A8270}"/>
          </ac:spMkLst>
        </pc:spChg>
        <pc:spChg chg="del mod topLvl">
          <ac:chgData name="Gabriela Grumezescu" userId="913aa07b-6435-46fe-8efa-712441108946" providerId="ADAL" clId="{A740A21F-DD57-4B48-B838-A47CD9B677D3}" dt="2024-10-01T09:07:23.850" v="253" actId="478"/>
          <ac:spMkLst>
            <pc:docMk/>
            <pc:sldMk cId="1245861924" sldId="274"/>
            <ac:spMk id="27" creationId="{9A572278-C61D-5D5E-2A9E-236887202500}"/>
          </ac:spMkLst>
        </pc:spChg>
        <pc:grpChg chg="del">
          <ac:chgData name="Gabriela Grumezescu" userId="913aa07b-6435-46fe-8efa-712441108946" providerId="ADAL" clId="{A740A21F-DD57-4B48-B838-A47CD9B677D3}" dt="2024-10-01T09:01:54.052" v="219" actId="165"/>
          <ac:grpSpMkLst>
            <pc:docMk/>
            <pc:sldMk cId="1245861924" sldId="274"/>
            <ac:grpSpMk id="28" creationId="{07826FB7-2499-F3CF-3B22-B99453BC879F}"/>
          </ac:grpSpMkLst>
        </pc:grpChg>
        <pc:picChg chg="del mod topLvl">
          <ac:chgData name="Gabriela Grumezescu" userId="913aa07b-6435-46fe-8efa-712441108946" providerId="ADAL" clId="{A740A21F-DD57-4B48-B838-A47CD9B677D3}" dt="2024-10-01T09:02:06.761" v="231" actId="478"/>
          <ac:picMkLst>
            <pc:docMk/>
            <pc:sldMk cId="1245861924" sldId="274"/>
            <ac:picMk id="6" creationId="{BEDE85EC-275E-81FF-8FD5-835C39C47219}"/>
          </ac:picMkLst>
        </pc:picChg>
        <pc:picChg chg="add mod ord">
          <ac:chgData name="Gabriela Grumezescu" userId="913aa07b-6435-46fe-8efa-712441108946" providerId="ADAL" clId="{A740A21F-DD57-4B48-B838-A47CD9B677D3}" dt="2024-10-01T09:07:41.881" v="255" actId="1076"/>
          <ac:picMkLst>
            <pc:docMk/>
            <pc:sldMk cId="1245861924" sldId="274"/>
            <ac:picMk id="12" creationId="{CCFE3C53-4176-785B-960B-7C0AF6656CE2}"/>
          </ac:picMkLst>
        </pc:picChg>
        <pc:picChg chg="del mod topLvl">
          <ac:chgData name="Gabriela Grumezescu" userId="913aa07b-6435-46fe-8efa-712441108946" providerId="ADAL" clId="{A740A21F-DD57-4B48-B838-A47CD9B677D3}" dt="2024-10-01T09:02:11.601" v="233" actId="478"/>
          <ac:picMkLst>
            <pc:docMk/>
            <pc:sldMk cId="1245861924" sldId="274"/>
            <ac:picMk id="13" creationId="{F1B55A0A-7D8D-D0E3-E6BE-DF4DE0B8B1AC}"/>
          </ac:picMkLst>
        </pc:picChg>
        <pc:picChg chg="del mod topLvl">
          <ac:chgData name="Gabriela Grumezescu" userId="913aa07b-6435-46fe-8efa-712441108946" providerId="ADAL" clId="{A740A21F-DD57-4B48-B838-A47CD9B677D3}" dt="2024-10-01T09:02:09.716" v="232" actId="478"/>
          <ac:picMkLst>
            <pc:docMk/>
            <pc:sldMk cId="1245861924" sldId="274"/>
            <ac:picMk id="22" creationId="{200E2C27-4FD1-36C1-8DA5-F16F8D5B5E98}"/>
          </ac:picMkLst>
        </pc:picChg>
      </pc:sldChg>
      <pc:sldChg chg="addSp delSp modSp mod">
        <pc:chgData name="Gabriela Grumezescu" userId="913aa07b-6435-46fe-8efa-712441108946" providerId="ADAL" clId="{A740A21F-DD57-4B48-B838-A47CD9B677D3}" dt="2024-10-02T07:47:39.771" v="4124" actId="1035"/>
        <pc:sldMkLst>
          <pc:docMk/>
          <pc:sldMk cId="1001195795" sldId="275"/>
        </pc:sldMkLst>
        <pc:spChg chg="mod">
          <ac:chgData name="Gabriela Grumezescu" userId="913aa07b-6435-46fe-8efa-712441108946" providerId="ADAL" clId="{A740A21F-DD57-4B48-B838-A47CD9B677D3}" dt="2024-10-01T11:44:31.696" v="962" actId="20577"/>
          <ac:spMkLst>
            <pc:docMk/>
            <pc:sldMk cId="1001195795" sldId="275"/>
            <ac:spMk id="7" creationId="{00000000-0000-0000-0000-000000000000}"/>
          </ac:spMkLst>
        </pc:spChg>
        <pc:spChg chg="del">
          <ac:chgData name="Gabriela Grumezescu" userId="913aa07b-6435-46fe-8efa-712441108946" providerId="ADAL" clId="{A740A21F-DD57-4B48-B838-A47CD9B677D3}" dt="2024-10-01T10:08:41.834" v="907" actId="478"/>
          <ac:spMkLst>
            <pc:docMk/>
            <pc:sldMk cId="1001195795" sldId="275"/>
            <ac:spMk id="8" creationId="{BC4BB7FD-3E3D-8BBE-712A-E336269B2553}"/>
          </ac:spMkLst>
        </pc:spChg>
        <pc:spChg chg="add mod">
          <ac:chgData name="Gabriela Grumezescu" userId="913aa07b-6435-46fe-8efa-712441108946" providerId="ADAL" clId="{A740A21F-DD57-4B48-B838-A47CD9B677D3}" dt="2024-10-01T11:48:35.209" v="1119" actId="164"/>
          <ac:spMkLst>
            <pc:docMk/>
            <pc:sldMk cId="1001195795" sldId="275"/>
            <ac:spMk id="9" creationId="{C27DBD67-0D9F-EE70-58EB-8BF963368289}"/>
          </ac:spMkLst>
        </pc:spChg>
        <pc:spChg chg="del">
          <ac:chgData name="Gabriela Grumezescu" userId="913aa07b-6435-46fe-8efa-712441108946" providerId="ADAL" clId="{A740A21F-DD57-4B48-B838-A47CD9B677D3}" dt="2024-10-01T10:08:39.083" v="906" actId="478"/>
          <ac:spMkLst>
            <pc:docMk/>
            <pc:sldMk cId="1001195795" sldId="275"/>
            <ac:spMk id="10" creationId="{7C45EF0D-4B77-7406-9EBB-69CA1E081F72}"/>
          </ac:spMkLst>
        </pc:spChg>
        <pc:spChg chg="del">
          <ac:chgData name="Gabriela Grumezescu" userId="913aa07b-6435-46fe-8efa-712441108946" providerId="ADAL" clId="{A740A21F-DD57-4B48-B838-A47CD9B677D3}" dt="2024-10-01T10:08:44.664" v="908" actId="478"/>
          <ac:spMkLst>
            <pc:docMk/>
            <pc:sldMk cId="1001195795" sldId="275"/>
            <ac:spMk id="11" creationId="{C9105842-8221-4CE3-B3A2-5CCCA5B947B9}"/>
          </ac:spMkLst>
        </pc:spChg>
        <pc:spChg chg="add mod">
          <ac:chgData name="Gabriela Grumezescu" userId="913aa07b-6435-46fe-8efa-712441108946" providerId="ADAL" clId="{A740A21F-DD57-4B48-B838-A47CD9B677D3}" dt="2024-10-01T11:48:35.209" v="1119" actId="164"/>
          <ac:spMkLst>
            <pc:docMk/>
            <pc:sldMk cId="1001195795" sldId="275"/>
            <ac:spMk id="13" creationId="{43CD3765-CD0B-5C0E-3097-1775206232AB}"/>
          </ac:spMkLst>
        </pc:spChg>
        <pc:spChg chg="del">
          <ac:chgData name="Gabriela Grumezescu" userId="913aa07b-6435-46fe-8efa-712441108946" providerId="ADAL" clId="{A740A21F-DD57-4B48-B838-A47CD9B677D3}" dt="2024-10-01T10:08:49.438" v="910" actId="478"/>
          <ac:spMkLst>
            <pc:docMk/>
            <pc:sldMk cId="1001195795" sldId="275"/>
            <ac:spMk id="14" creationId="{1ED3346F-397E-874D-4C00-EE2460AF5E4D}"/>
          </ac:spMkLst>
        </pc:spChg>
        <pc:spChg chg="mod">
          <ac:chgData name="Gabriela Grumezescu" userId="913aa07b-6435-46fe-8efa-712441108946" providerId="ADAL" clId="{A740A21F-DD57-4B48-B838-A47CD9B677D3}" dt="2024-10-02T07:47:39.771" v="4124" actId="1035"/>
          <ac:spMkLst>
            <pc:docMk/>
            <pc:sldMk cId="1001195795" sldId="275"/>
            <ac:spMk id="15" creationId="{63A3D092-A282-CA24-0F41-224D7A1FAEEA}"/>
          </ac:spMkLst>
        </pc:spChg>
        <pc:spChg chg="add mod">
          <ac:chgData name="Gabriela Grumezescu" userId="913aa07b-6435-46fe-8efa-712441108946" providerId="ADAL" clId="{A740A21F-DD57-4B48-B838-A47CD9B677D3}" dt="2024-10-01T11:48:35.209" v="1119" actId="164"/>
          <ac:spMkLst>
            <pc:docMk/>
            <pc:sldMk cId="1001195795" sldId="275"/>
            <ac:spMk id="16" creationId="{0481A847-3B38-1157-EF37-B59C119B5113}"/>
          </ac:spMkLst>
        </pc:spChg>
        <pc:spChg chg="mod">
          <ac:chgData name="Gabriela Grumezescu" userId="913aa07b-6435-46fe-8efa-712441108946" providerId="ADAL" clId="{A740A21F-DD57-4B48-B838-A47CD9B677D3}" dt="2024-10-01T12:17:17.089" v="1702" actId="20577"/>
          <ac:spMkLst>
            <pc:docMk/>
            <pc:sldMk cId="1001195795" sldId="275"/>
            <ac:spMk id="17" creationId="{CB1DCA6E-CD46-200E-8141-BF1290AC2001}"/>
          </ac:spMkLst>
        </pc:spChg>
        <pc:spChg chg="del">
          <ac:chgData name="Gabriela Grumezescu" userId="913aa07b-6435-46fe-8efa-712441108946" providerId="ADAL" clId="{A740A21F-DD57-4B48-B838-A47CD9B677D3}" dt="2024-10-01T10:08:47.136" v="909" actId="478"/>
          <ac:spMkLst>
            <pc:docMk/>
            <pc:sldMk cId="1001195795" sldId="275"/>
            <ac:spMk id="25" creationId="{20A0D6F0-9212-D47C-6BAA-6ECFE426053A}"/>
          </ac:spMkLst>
        </pc:spChg>
        <pc:grpChg chg="add mod">
          <ac:chgData name="Gabriela Grumezescu" userId="913aa07b-6435-46fe-8efa-712441108946" providerId="ADAL" clId="{A740A21F-DD57-4B48-B838-A47CD9B677D3}" dt="2024-10-01T11:48:37.935" v="1120" actId="1076"/>
          <ac:grpSpMkLst>
            <pc:docMk/>
            <pc:sldMk cId="1001195795" sldId="275"/>
            <ac:grpSpMk id="18" creationId="{FD2200D5-00F2-927F-D64A-F8BAA80D38B2}"/>
          </ac:grpSpMkLst>
        </pc:grpChg>
        <pc:picChg chg="mod">
          <ac:chgData name="Gabriela Grumezescu" userId="913aa07b-6435-46fe-8efa-712441108946" providerId="ADAL" clId="{A740A21F-DD57-4B48-B838-A47CD9B677D3}" dt="2024-10-01T11:48:35.209" v="1119" actId="164"/>
          <ac:picMkLst>
            <pc:docMk/>
            <pc:sldMk cId="1001195795" sldId="275"/>
            <ac:picMk id="3" creationId="{00000000-0000-0000-0000-000000000000}"/>
          </ac:picMkLst>
        </pc:picChg>
        <pc:picChg chg="add mod">
          <ac:chgData name="Gabriela Grumezescu" userId="913aa07b-6435-46fe-8efa-712441108946" providerId="ADAL" clId="{A740A21F-DD57-4B48-B838-A47CD9B677D3}" dt="2024-10-01T11:48:35.209" v="1119" actId="164"/>
          <ac:picMkLst>
            <pc:docMk/>
            <pc:sldMk cId="1001195795" sldId="275"/>
            <ac:picMk id="6" creationId="{0CA95C4D-5679-74EF-F9A5-9A094B1FEE44}"/>
          </ac:picMkLst>
        </pc:picChg>
        <pc:picChg chg="del">
          <ac:chgData name="Gabriela Grumezescu" userId="913aa07b-6435-46fe-8efa-712441108946" providerId="ADAL" clId="{A740A21F-DD57-4B48-B838-A47CD9B677D3}" dt="2024-10-01T10:08:36.445" v="905" actId="478"/>
          <ac:picMkLst>
            <pc:docMk/>
            <pc:sldMk cId="1001195795" sldId="275"/>
            <ac:picMk id="12" creationId="{CCFE3C53-4176-785B-960B-7C0AF6656CE2}"/>
          </ac:picMkLst>
        </pc:picChg>
      </pc:sldChg>
      <pc:sldChg chg="addSp delSp modSp mod">
        <pc:chgData name="Gabriela Grumezescu" userId="913aa07b-6435-46fe-8efa-712441108946" providerId="ADAL" clId="{A740A21F-DD57-4B48-B838-A47CD9B677D3}" dt="2024-10-02T07:47:25.019" v="4109" actId="1035"/>
        <pc:sldMkLst>
          <pc:docMk/>
          <pc:sldMk cId="2010136258" sldId="276"/>
        </pc:sldMkLst>
        <pc:spChg chg="mod">
          <ac:chgData name="Gabriela Grumezescu" userId="913aa07b-6435-46fe-8efa-712441108946" providerId="ADAL" clId="{A740A21F-DD57-4B48-B838-A47CD9B677D3}" dt="2024-10-01T11:51:22.105" v="1255" actId="20577"/>
          <ac:spMkLst>
            <pc:docMk/>
            <pc:sldMk cId="2010136258" sldId="276"/>
            <ac:spMk id="7" creationId="{00000000-0000-0000-0000-000000000000}"/>
          </ac:spMkLst>
        </pc:spChg>
        <pc:spChg chg="add mod">
          <ac:chgData name="Gabriela Grumezescu" userId="913aa07b-6435-46fe-8efa-712441108946" providerId="ADAL" clId="{A740A21F-DD57-4B48-B838-A47CD9B677D3}" dt="2024-10-01T12:12:46.547" v="1597" actId="164"/>
          <ac:spMkLst>
            <pc:docMk/>
            <pc:sldMk cId="2010136258" sldId="276"/>
            <ac:spMk id="12" creationId="{C7704953-1352-A28F-BA6A-C210BB7FCEAC}"/>
          </ac:spMkLst>
        </pc:spChg>
        <pc:spChg chg="add mod">
          <ac:chgData name="Gabriela Grumezescu" userId="913aa07b-6435-46fe-8efa-712441108946" providerId="ADAL" clId="{A740A21F-DD57-4B48-B838-A47CD9B677D3}" dt="2024-10-01T12:12:46.547" v="1597" actId="164"/>
          <ac:spMkLst>
            <pc:docMk/>
            <pc:sldMk cId="2010136258" sldId="276"/>
            <ac:spMk id="14" creationId="{099AEC24-2C7C-7C1C-2265-EB08D76909B2}"/>
          </ac:spMkLst>
        </pc:spChg>
        <pc:spChg chg="mod">
          <ac:chgData name="Gabriela Grumezescu" userId="913aa07b-6435-46fe-8efa-712441108946" providerId="ADAL" clId="{A740A21F-DD57-4B48-B838-A47CD9B677D3}" dt="2024-10-02T07:47:25.019" v="4109" actId="1035"/>
          <ac:spMkLst>
            <pc:docMk/>
            <pc:sldMk cId="2010136258" sldId="276"/>
            <ac:spMk id="15" creationId="{63A3D092-A282-CA24-0F41-224D7A1FAEEA}"/>
          </ac:spMkLst>
        </pc:spChg>
        <pc:spChg chg="mod">
          <ac:chgData name="Gabriela Grumezescu" userId="913aa07b-6435-46fe-8efa-712441108946" providerId="ADAL" clId="{A740A21F-DD57-4B48-B838-A47CD9B677D3}" dt="2024-10-01T12:10:14.649" v="1574" actId="20577"/>
          <ac:spMkLst>
            <pc:docMk/>
            <pc:sldMk cId="2010136258" sldId="276"/>
            <ac:spMk id="17" creationId="{CB1DCA6E-CD46-200E-8141-BF1290AC2001}"/>
          </ac:spMkLst>
        </pc:spChg>
        <pc:spChg chg="add mod">
          <ac:chgData name="Gabriela Grumezescu" userId="913aa07b-6435-46fe-8efa-712441108946" providerId="ADAL" clId="{A740A21F-DD57-4B48-B838-A47CD9B677D3}" dt="2024-10-01T12:12:46.547" v="1597" actId="164"/>
          <ac:spMkLst>
            <pc:docMk/>
            <pc:sldMk cId="2010136258" sldId="276"/>
            <ac:spMk id="19" creationId="{C2338BC3-3C9C-C08C-3F87-DC36695A3E05}"/>
          </ac:spMkLst>
        </pc:spChg>
        <pc:spChg chg="add mod">
          <ac:chgData name="Gabriela Grumezescu" userId="913aa07b-6435-46fe-8efa-712441108946" providerId="ADAL" clId="{A740A21F-DD57-4B48-B838-A47CD9B677D3}" dt="2024-10-01T12:12:46.547" v="1597" actId="164"/>
          <ac:spMkLst>
            <pc:docMk/>
            <pc:sldMk cId="2010136258" sldId="276"/>
            <ac:spMk id="20" creationId="{686E8634-D62D-9B12-7B16-91A9340665A8}"/>
          </ac:spMkLst>
        </pc:spChg>
        <pc:grpChg chg="del">
          <ac:chgData name="Gabriela Grumezescu" userId="913aa07b-6435-46fe-8efa-712441108946" providerId="ADAL" clId="{A740A21F-DD57-4B48-B838-A47CD9B677D3}" dt="2024-10-01T12:04:43.556" v="1268" actId="478"/>
          <ac:grpSpMkLst>
            <pc:docMk/>
            <pc:sldMk cId="2010136258" sldId="276"/>
            <ac:grpSpMk id="18" creationId="{FD2200D5-00F2-927F-D64A-F8BAA80D38B2}"/>
          </ac:grpSpMkLst>
        </pc:grpChg>
        <pc:grpChg chg="add mod">
          <ac:chgData name="Gabriela Grumezescu" userId="913aa07b-6435-46fe-8efa-712441108946" providerId="ADAL" clId="{A740A21F-DD57-4B48-B838-A47CD9B677D3}" dt="2024-10-01T12:12:46.547" v="1597" actId="164"/>
          <ac:grpSpMkLst>
            <pc:docMk/>
            <pc:sldMk cId="2010136258" sldId="276"/>
            <ac:grpSpMk id="21" creationId="{672C0CD5-0777-89DE-4E1D-C44C2BDCCA86}"/>
          </ac:grpSpMkLst>
        </pc:grpChg>
        <pc:picChg chg="add del mod">
          <ac:chgData name="Gabriela Grumezescu" userId="913aa07b-6435-46fe-8efa-712441108946" providerId="ADAL" clId="{A740A21F-DD57-4B48-B838-A47CD9B677D3}" dt="2024-10-01T12:07:20.966" v="1420" actId="478"/>
          <ac:picMkLst>
            <pc:docMk/>
            <pc:sldMk cId="2010136258" sldId="276"/>
            <ac:picMk id="8" creationId="{EA52B20C-4A5A-53EE-FFCA-695DE5D22995}"/>
          </ac:picMkLst>
        </pc:picChg>
        <pc:picChg chg="add mod">
          <ac:chgData name="Gabriela Grumezescu" userId="913aa07b-6435-46fe-8efa-712441108946" providerId="ADAL" clId="{A740A21F-DD57-4B48-B838-A47CD9B677D3}" dt="2024-10-01T12:12:46.547" v="1597" actId="164"/>
          <ac:picMkLst>
            <pc:docMk/>
            <pc:sldMk cId="2010136258" sldId="276"/>
            <ac:picMk id="11" creationId="{77F0FC5F-E574-23C1-6FEC-BB633CFBE267}"/>
          </ac:picMkLst>
        </pc:picChg>
      </pc:sldChg>
      <pc:sldChg chg="addSp delSp modSp mod">
        <pc:chgData name="Gabriela Grumezescu" userId="913aa07b-6435-46fe-8efa-712441108946" providerId="ADAL" clId="{A740A21F-DD57-4B48-B838-A47CD9B677D3}" dt="2024-10-02T07:48:16.556" v="4162" actId="1035"/>
        <pc:sldMkLst>
          <pc:docMk/>
          <pc:sldMk cId="93547244" sldId="277"/>
        </pc:sldMkLst>
        <pc:spChg chg="mod">
          <ac:chgData name="Gabriela Grumezescu" userId="913aa07b-6435-46fe-8efa-712441108946" providerId="ADAL" clId="{A740A21F-DD57-4B48-B838-A47CD9B677D3}" dt="2024-10-01T12:30:36.907" v="2471" actId="20577"/>
          <ac:spMkLst>
            <pc:docMk/>
            <pc:sldMk cId="93547244" sldId="277"/>
            <ac:spMk id="7" creationId="{00000000-0000-0000-0000-000000000000}"/>
          </ac:spMkLst>
        </pc:spChg>
        <pc:spChg chg="del">
          <ac:chgData name="Gabriela Grumezescu" userId="913aa07b-6435-46fe-8efa-712441108946" providerId="ADAL" clId="{A740A21F-DD57-4B48-B838-A47CD9B677D3}" dt="2024-10-01T12:21:41.094" v="1727" actId="478"/>
          <ac:spMkLst>
            <pc:docMk/>
            <pc:sldMk cId="93547244" sldId="277"/>
            <ac:spMk id="8" creationId="{BC4BB7FD-3E3D-8BBE-712A-E336269B2553}"/>
          </ac:spMkLst>
        </pc:spChg>
        <pc:spChg chg="del">
          <ac:chgData name="Gabriela Grumezescu" userId="913aa07b-6435-46fe-8efa-712441108946" providerId="ADAL" clId="{A740A21F-DD57-4B48-B838-A47CD9B677D3}" dt="2024-10-01T12:21:38.973" v="1726" actId="478"/>
          <ac:spMkLst>
            <pc:docMk/>
            <pc:sldMk cId="93547244" sldId="277"/>
            <ac:spMk id="10" creationId="{7C45EF0D-4B77-7406-9EBB-69CA1E081F72}"/>
          </ac:spMkLst>
        </pc:spChg>
        <pc:spChg chg="del">
          <ac:chgData name="Gabriela Grumezescu" userId="913aa07b-6435-46fe-8efa-712441108946" providerId="ADAL" clId="{A740A21F-DD57-4B48-B838-A47CD9B677D3}" dt="2024-10-01T12:21:43.201" v="1728" actId="478"/>
          <ac:spMkLst>
            <pc:docMk/>
            <pc:sldMk cId="93547244" sldId="277"/>
            <ac:spMk id="11" creationId="{C9105842-8221-4CE3-B3A2-5CCCA5B947B9}"/>
          </ac:spMkLst>
        </pc:spChg>
        <pc:spChg chg="del">
          <ac:chgData name="Gabriela Grumezescu" userId="913aa07b-6435-46fe-8efa-712441108946" providerId="ADAL" clId="{A740A21F-DD57-4B48-B838-A47CD9B677D3}" dt="2024-10-01T12:21:47.382" v="1730" actId="478"/>
          <ac:spMkLst>
            <pc:docMk/>
            <pc:sldMk cId="93547244" sldId="277"/>
            <ac:spMk id="14" creationId="{1ED3346F-397E-874D-4C00-EE2460AF5E4D}"/>
          </ac:spMkLst>
        </pc:spChg>
        <pc:spChg chg="mod">
          <ac:chgData name="Gabriela Grumezescu" userId="913aa07b-6435-46fe-8efa-712441108946" providerId="ADAL" clId="{A740A21F-DD57-4B48-B838-A47CD9B677D3}" dt="2024-10-02T07:48:16.556" v="4162" actId="1035"/>
          <ac:spMkLst>
            <pc:docMk/>
            <pc:sldMk cId="93547244" sldId="277"/>
            <ac:spMk id="15" creationId="{63A3D092-A282-CA24-0F41-224D7A1FAEEA}"/>
          </ac:spMkLst>
        </pc:spChg>
        <pc:spChg chg="mod ord">
          <ac:chgData name="Gabriela Grumezescu" userId="913aa07b-6435-46fe-8efa-712441108946" providerId="ADAL" clId="{A740A21F-DD57-4B48-B838-A47CD9B677D3}" dt="2024-10-01T12:36:14.672" v="2810" actId="1036"/>
          <ac:spMkLst>
            <pc:docMk/>
            <pc:sldMk cId="93547244" sldId="277"/>
            <ac:spMk id="17" creationId="{CB1DCA6E-CD46-200E-8141-BF1290AC2001}"/>
          </ac:spMkLst>
        </pc:spChg>
        <pc:spChg chg="del">
          <ac:chgData name="Gabriela Grumezescu" userId="913aa07b-6435-46fe-8efa-712441108946" providerId="ADAL" clId="{A740A21F-DD57-4B48-B838-A47CD9B677D3}" dt="2024-10-01T12:21:45.120" v="1729" actId="478"/>
          <ac:spMkLst>
            <pc:docMk/>
            <pc:sldMk cId="93547244" sldId="277"/>
            <ac:spMk id="25" creationId="{20A0D6F0-9212-D47C-6BAA-6ECFE426053A}"/>
          </ac:spMkLst>
        </pc:spChg>
        <pc:picChg chg="add mod">
          <ac:chgData name="Gabriela Grumezescu" userId="913aa07b-6435-46fe-8efa-712441108946" providerId="ADAL" clId="{A740A21F-DD57-4B48-B838-A47CD9B677D3}" dt="2024-10-01T12:21:54.225" v="1732" actId="1076"/>
          <ac:picMkLst>
            <pc:docMk/>
            <pc:sldMk cId="93547244" sldId="277"/>
            <ac:picMk id="2" creationId="{48EDD2A7-F416-C1E0-ADEC-1F9FF9DFC3BD}"/>
          </ac:picMkLst>
        </pc:picChg>
        <pc:picChg chg="del">
          <ac:chgData name="Gabriela Grumezescu" userId="913aa07b-6435-46fe-8efa-712441108946" providerId="ADAL" clId="{A740A21F-DD57-4B48-B838-A47CD9B677D3}" dt="2024-10-01T12:21:31.557" v="1722" actId="478"/>
          <ac:picMkLst>
            <pc:docMk/>
            <pc:sldMk cId="93547244" sldId="277"/>
            <ac:picMk id="12" creationId="{CCFE3C53-4176-785B-960B-7C0AF6656CE2}"/>
          </ac:picMkLst>
        </pc:picChg>
      </pc:sldChg>
      <pc:sldChg chg="addSp delSp modSp mod">
        <pc:chgData name="Gabriela Grumezescu" userId="913aa07b-6435-46fe-8efa-712441108946" providerId="ADAL" clId="{A740A21F-DD57-4B48-B838-A47CD9B677D3}" dt="2024-10-02T07:47:49.322" v="4133" actId="1035"/>
        <pc:sldMkLst>
          <pc:docMk/>
          <pc:sldMk cId="3759402871" sldId="278"/>
        </pc:sldMkLst>
        <pc:spChg chg="mod topLvl">
          <ac:chgData name="Gabriela Grumezescu" userId="913aa07b-6435-46fe-8efa-712441108946" providerId="ADAL" clId="{A740A21F-DD57-4B48-B838-A47CD9B677D3}" dt="2024-10-01T12:33:59.083" v="2763" actId="165"/>
          <ac:spMkLst>
            <pc:docMk/>
            <pc:sldMk cId="3759402871" sldId="278"/>
            <ac:spMk id="4" creationId="{00000000-0000-0000-0000-000000000000}"/>
          </ac:spMkLst>
        </pc:spChg>
        <pc:spChg chg="mod">
          <ac:chgData name="Gabriela Grumezescu" userId="913aa07b-6435-46fe-8efa-712441108946" providerId="ADAL" clId="{A740A21F-DD57-4B48-B838-A47CD9B677D3}" dt="2024-10-01T12:30:33.182" v="2469" actId="20577"/>
          <ac:spMkLst>
            <pc:docMk/>
            <pc:sldMk cId="3759402871" sldId="278"/>
            <ac:spMk id="7" creationId="{00000000-0000-0000-0000-000000000000}"/>
          </ac:spMkLst>
        </pc:spChg>
        <pc:spChg chg="add mod topLvl">
          <ac:chgData name="Gabriela Grumezescu" userId="913aa07b-6435-46fe-8efa-712441108946" providerId="ADAL" clId="{A740A21F-DD57-4B48-B838-A47CD9B677D3}" dt="2024-10-01T12:34:06.413" v="2764" actId="164"/>
          <ac:spMkLst>
            <pc:docMk/>
            <pc:sldMk cId="3759402871" sldId="278"/>
            <ac:spMk id="11" creationId="{504C63D7-B2E6-9E5A-559B-9EBFE3537F40}"/>
          </ac:spMkLst>
        </pc:spChg>
        <pc:spChg chg="add mod topLvl">
          <ac:chgData name="Gabriela Grumezescu" userId="913aa07b-6435-46fe-8efa-712441108946" providerId="ADAL" clId="{A740A21F-DD57-4B48-B838-A47CD9B677D3}" dt="2024-10-01T12:34:06.413" v="2764" actId="164"/>
          <ac:spMkLst>
            <pc:docMk/>
            <pc:sldMk cId="3759402871" sldId="278"/>
            <ac:spMk id="12" creationId="{F5BFDFD0-385D-FF32-05D5-870EFBE87173}"/>
          </ac:spMkLst>
        </pc:spChg>
        <pc:spChg chg="mod">
          <ac:chgData name="Gabriela Grumezescu" userId="913aa07b-6435-46fe-8efa-712441108946" providerId="ADAL" clId="{A740A21F-DD57-4B48-B838-A47CD9B677D3}" dt="2024-10-02T07:47:49.322" v="4133" actId="1035"/>
          <ac:spMkLst>
            <pc:docMk/>
            <pc:sldMk cId="3759402871" sldId="278"/>
            <ac:spMk id="15" creationId="{63A3D092-A282-CA24-0F41-224D7A1FAEEA}"/>
          </ac:spMkLst>
        </pc:spChg>
        <pc:spChg chg="add mod">
          <ac:chgData name="Gabriela Grumezescu" userId="913aa07b-6435-46fe-8efa-712441108946" providerId="ADAL" clId="{A740A21F-DD57-4B48-B838-A47CD9B677D3}" dt="2024-10-01T12:50:55.489" v="3329" actId="20577"/>
          <ac:spMkLst>
            <pc:docMk/>
            <pc:sldMk cId="3759402871" sldId="278"/>
            <ac:spMk id="16" creationId="{E4D3B47D-2758-C6D5-D01D-29C05446A026}"/>
          </ac:spMkLst>
        </pc:spChg>
        <pc:spChg chg="mod ord">
          <ac:chgData name="Gabriela Grumezescu" userId="913aa07b-6435-46fe-8efa-712441108946" providerId="ADAL" clId="{A740A21F-DD57-4B48-B838-A47CD9B677D3}" dt="2024-10-01T12:33:41.950" v="2758" actId="1076"/>
          <ac:spMkLst>
            <pc:docMk/>
            <pc:sldMk cId="3759402871" sldId="278"/>
            <ac:spMk id="17" creationId="{CB1DCA6E-CD46-200E-8141-BF1290AC2001}"/>
          </ac:spMkLst>
        </pc:spChg>
        <pc:spChg chg="add mod">
          <ac:chgData name="Gabriela Grumezescu" userId="913aa07b-6435-46fe-8efa-712441108946" providerId="ADAL" clId="{A740A21F-DD57-4B48-B838-A47CD9B677D3}" dt="2024-10-01T12:35:51.365" v="2808" actId="1076"/>
          <ac:spMkLst>
            <pc:docMk/>
            <pc:sldMk cId="3759402871" sldId="278"/>
            <ac:spMk id="20" creationId="{BA3F86AA-7DEF-F3EB-9849-F0296E59E159}"/>
          </ac:spMkLst>
        </pc:spChg>
        <pc:spChg chg="add mod">
          <ac:chgData name="Gabriela Grumezescu" userId="913aa07b-6435-46fe-8efa-712441108946" providerId="ADAL" clId="{A740A21F-DD57-4B48-B838-A47CD9B677D3}" dt="2024-10-01T12:35:31.770" v="2806" actId="692"/>
          <ac:spMkLst>
            <pc:docMk/>
            <pc:sldMk cId="3759402871" sldId="278"/>
            <ac:spMk id="21" creationId="{A8512B7F-9F40-7565-7D16-EFFC5CA8ABD7}"/>
          </ac:spMkLst>
        </pc:spChg>
        <pc:grpChg chg="add del mod">
          <ac:chgData name="Gabriela Grumezescu" userId="913aa07b-6435-46fe-8efa-712441108946" providerId="ADAL" clId="{A740A21F-DD57-4B48-B838-A47CD9B677D3}" dt="2024-10-01T12:33:59.083" v="2763" actId="165"/>
          <ac:grpSpMkLst>
            <pc:docMk/>
            <pc:sldMk cId="3759402871" sldId="278"/>
            <ac:grpSpMk id="18" creationId="{89C9C79D-1935-FFDE-20CD-D7B93828376C}"/>
          </ac:grpSpMkLst>
        </pc:grpChg>
        <pc:grpChg chg="add mod">
          <ac:chgData name="Gabriela Grumezescu" userId="913aa07b-6435-46fe-8efa-712441108946" providerId="ADAL" clId="{A740A21F-DD57-4B48-B838-A47CD9B677D3}" dt="2024-10-01T12:34:08.534" v="2765" actId="1076"/>
          <ac:grpSpMkLst>
            <pc:docMk/>
            <pc:sldMk cId="3759402871" sldId="278"/>
            <ac:grpSpMk id="19" creationId="{D58DFE8B-52A9-4E4C-FCAB-6E1A0247119B}"/>
          </ac:grpSpMkLst>
        </pc:grpChg>
        <pc:picChg chg="del">
          <ac:chgData name="Gabriela Grumezescu" userId="913aa07b-6435-46fe-8efa-712441108946" providerId="ADAL" clId="{A740A21F-DD57-4B48-B838-A47CD9B677D3}" dt="2024-10-01T12:28:26.498" v="2447" actId="478"/>
          <ac:picMkLst>
            <pc:docMk/>
            <pc:sldMk cId="3759402871" sldId="278"/>
            <ac:picMk id="2" creationId="{48EDD2A7-F416-C1E0-ADEC-1F9FF9DFC3BD}"/>
          </ac:picMkLst>
        </pc:picChg>
        <pc:picChg chg="add del mod">
          <ac:chgData name="Gabriela Grumezescu" userId="913aa07b-6435-46fe-8efa-712441108946" providerId="ADAL" clId="{A740A21F-DD57-4B48-B838-A47CD9B677D3}" dt="2024-10-01T12:29:26.980" v="2450" actId="478"/>
          <ac:picMkLst>
            <pc:docMk/>
            <pc:sldMk cId="3759402871" sldId="278"/>
            <ac:picMk id="8" creationId="{6F030F21-A9E0-9617-0BCF-36B19F580675}"/>
          </ac:picMkLst>
        </pc:picChg>
        <pc:picChg chg="add mod topLvl">
          <ac:chgData name="Gabriela Grumezescu" userId="913aa07b-6435-46fe-8efa-712441108946" providerId="ADAL" clId="{A740A21F-DD57-4B48-B838-A47CD9B677D3}" dt="2024-10-01T12:34:06.413" v="2764" actId="164"/>
          <ac:picMkLst>
            <pc:docMk/>
            <pc:sldMk cId="3759402871" sldId="278"/>
            <ac:picMk id="10" creationId="{2BCA2585-7E37-A251-54F2-4C9ADA6AB936}"/>
          </ac:picMkLst>
        </pc:picChg>
        <pc:picChg chg="add mod">
          <ac:chgData name="Gabriela Grumezescu" userId="913aa07b-6435-46fe-8efa-712441108946" providerId="ADAL" clId="{A740A21F-DD57-4B48-B838-A47CD9B677D3}" dt="2024-10-01T12:34:15.397" v="2766" actId="1076"/>
          <ac:picMkLst>
            <pc:docMk/>
            <pc:sldMk cId="3759402871" sldId="278"/>
            <ac:picMk id="14" creationId="{65155637-5FDA-34F6-3BA1-908239983F31}"/>
          </ac:picMkLst>
        </pc:picChg>
      </pc:sldChg>
      <pc:sldChg chg="addSp delSp modSp mod">
        <pc:chgData name="Gabriela Grumezescu" userId="913aa07b-6435-46fe-8efa-712441108946" providerId="ADAL" clId="{A740A21F-DD57-4B48-B838-A47CD9B677D3}" dt="2024-10-02T07:48:03.254" v="4150" actId="1035"/>
        <pc:sldMkLst>
          <pc:docMk/>
          <pc:sldMk cId="376307201" sldId="279"/>
        </pc:sldMkLst>
        <pc:spChg chg="mod">
          <ac:chgData name="Gabriela Grumezescu" userId="913aa07b-6435-46fe-8efa-712441108946" providerId="ADAL" clId="{A740A21F-DD57-4B48-B838-A47CD9B677D3}" dt="2024-10-01T13:03:28.467" v="3852" actId="1036"/>
          <ac:spMkLst>
            <pc:docMk/>
            <pc:sldMk cId="376307201" sldId="279"/>
            <ac:spMk id="7" creationId="{00000000-0000-0000-0000-000000000000}"/>
          </ac:spMkLst>
        </pc:spChg>
        <pc:spChg chg="add mod">
          <ac:chgData name="Gabriela Grumezescu" userId="913aa07b-6435-46fe-8efa-712441108946" providerId="ADAL" clId="{A740A21F-DD57-4B48-B838-A47CD9B677D3}" dt="2024-10-01T12:47:09.203" v="3274" actId="164"/>
          <ac:spMkLst>
            <pc:docMk/>
            <pc:sldMk cId="376307201" sldId="279"/>
            <ac:spMk id="9" creationId="{9FB4E53E-B31A-714E-4C92-01CBDEBC7065}"/>
          </ac:spMkLst>
        </pc:spChg>
        <pc:spChg chg="add mod">
          <ac:chgData name="Gabriela Grumezescu" userId="913aa07b-6435-46fe-8efa-712441108946" providerId="ADAL" clId="{A740A21F-DD57-4B48-B838-A47CD9B677D3}" dt="2024-10-01T12:47:09.203" v="3274" actId="164"/>
          <ac:spMkLst>
            <pc:docMk/>
            <pc:sldMk cId="376307201" sldId="279"/>
            <ac:spMk id="10" creationId="{EFAC7871-C17D-EF10-E6E3-A28C9CEAC9CD}"/>
          </ac:spMkLst>
        </pc:spChg>
        <pc:spChg chg="add mod">
          <ac:chgData name="Gabriela Grumezescu" userId="913aa07b-6435-46fe-8efa-712441108946" providerId="ADAL" clId="{A740A21F-DD57-4B48-B838-A47CD9B677D3}" dt="2024-10-01T12:47:09.203" v="3274" actId="164"/>
          <ac:spMkLst>
            <pc:docMk/>
            <pc:sldMk cId="376307201" sldId="279"/>
            <ac:spMk id="11" creationId="{2458AF4C-CBAA-B086-A5CB-02E29656F517}"/>
          </ac:spMkLst>
        </pc:spChg>
        <pc:spChg chg="add mod">
          <ac:chgData name="Gabriela Grumezescu" userId="913aa07b-6435-46fe-8efa-712441108946" providerId="ADAL" clId="{A740A21F-DD57-4B48-B838-A47CD9B677D3}" dt="2024-10-01T12:47:09.203" v="3274" actId="164"/>
          <ac:spMkLst>
            <pc:docMk/>
            <pc:sldMk cId="376307201" sldId="279"/>
            <ac:spMk id="12" creationId="{F2CE57AF-C62B-F336-101A-9EBE71C90461}"/>
          </ac:spMkLst>
        </pc:spChg>
        <pc:spChg chg="add mod">
          <ac:chgData name="Gabriela Grumezescu" userId="913aa07b-6435-46fe-8efa-712441108946" providerId="ADAL" clId="{A740A21F-DD57-4B48-B838-A47CD9B677D3}" dt="2024-10-01T12:50:06.034" v="3299" actId="164"/>
          <ac:spMkLst>
            <pc:docMk/>
            <pc:sldMk cId="376307201" sldId="279"/>
            <ac:spMk id="14" creationId="{18349F38-B0AC-2E23-8C1A-86A7EE06ABAE}"/>
          </ac:spMkLst>
        </pc:spChg>
        <pc:spChg chg="mod">
          <ac:chgData name="Gabriela Grumezescu" userId="913aa07b-6435-46fe-8efa-712441108946" providerId="ADAL" clId="{A740A21F-DD57-4B48-B838-A47CD9B677D3}" dt="2024-10-02T07:48:03.254" v="4150" actId="1035"/>
          <ac:spMkLst>
            <pc:docMk/>
            <pc:sldMk cId="376307201" sldId="279"/>
            <ac:spMk id="15" creationId="{63A3D092-A282-CA24-0F41-224D7A1FAEEA}"/>
          </ac:spMkLst>
        </pc:spChg>
        <pc:spChg chg="mod ord">
          <ac:chgData name="Gabriela Grumezescu" userId="913aa07b-6435-46fe-8efa-712441108946" providerId="ADAL" clId="{A740A21F-DD57-4B48-B838-A47CD9B677D3}" dt="2024-10-01T13:07:31.390" v="4086" actId="20577"/>
          <ac:spMkLst>
            <pc:docMk/>
            <pc:sldMk cId="376307201" sldId="279"/>
            <ac:spMk id="17" creationId="{CB1DCA6E-CD46-200E-8141-BF1290AC2001}"/>
          </ac:spMkLst>
        </pc:spChg>
        <pc:grpChg chg="add mod ord">
          <ac:chgData name="Gabriela Grumezescu" userId="913aa07b-6435-46fe-8efa-712441108946" providerId="ADAL" clId="{A740A21F-DD57-4B48-B838-A47CD9B677D3}" dt="2024-10-01T12:50:06.034" v="3299" actId="164"/>
          <ac:grpSpMkLst>
            <pc:docMk/>
            <pc:sldMk cId="376307201" sldId="279"/>
            <ac:grpSpMk id="13" creationId="{D9E42418-30C5-DEA8-0578-630365E4A3B4}"/>
          </ac:grpSpMkLst>
        </pc:grpChg>
        <pc:grpChg chg="add mod ord">
          <ac:chgData name="Gabriela Grumezescu" userId="913aa07b-6435-46fe-8efa-712441108946" providerId="ADAL" clId="{A740A21F-DD57-4B48-B838-A47CD9B677D3}" dt="2024-10-01T13:04:30.610" v="3960" actId="167"/>
          <ac:grpSpMkLst>
            <pc:docMk/>
            <pc:sldMk cId="376307201" sldId="279"/>
            <ac:grpSpMk id="16" creationId="{6070310A-9D41-DE50-AC4E-261081D97513}"/>
          </ac:grpSpMkLst>
        </pc:grpChg>
        <pc:picChg chg="del">
          <ac:chgData name="Gabriela Grumezescu" userId="913aa07b-6435-46fe-8efa-712441108946" providerId="ADAL" clId="{A740A21F-DD57-4B48-B838-A47CD9B677D3}" dt="2024-10-01T12:36:31.319" v="2820" actId="478"/>
          <ac:picMkLst>
            <pc:docMk/>
            <pc:sldMk cId="376307201" sldId="279"/>
            <ac:picMk id="2" creationId="{48EDD2A7-F416-C1E0-ADEC-1F9FF9DFC3BD}"/>
          </ac:picMkLst>
        </pc:picChg>
        <pc:picChg chg="add mod ord">
          <ac:chgData name="Gabriela Grumezescu" userId="913aa07b-6435-46fe-8efa-712441108946" providerId="ADAL" clId="{A740A21F-DD57-4B48-B838-A47CD9B677D3}" dt="2024-10-01T12:47:09.203" v="3274" actId="164"/>
          <ac:picMkLst>
            <pc:docMk/>
            <pc:sldMk cId="376307201" sldId="279"/>
            <ac:picMk id="8" creationId="{84D9E82A-1BFF-7860-E020-ADA3F518B425}"/>
          </ac:picMkLst>
        </pc:picChg>
      </pc:sldChg>
      <pc:sldChg chg="addSp delSp modSp mod setBg">
        <pc:chgData name="Gabriela Grumezescu" userId="913aa07b-6435-46fe-8efa-712441108946" providerId="ADAL" clId="{A740A21F-DD57-4B48-B838-A47CD9B677D3}" dt="2024-10-01T13:03:07.299" v="3840" actId="20577"/>
        <pc:sldMkLst>
          <pc:docMk/>
          <pc:sldMk cId="526627588" sldId="280"/>
        </pc:sldMkLst>
        <pc:spChg chg="add mod">
          <ac:chgData name="Gabriela Grumezescu" userId="913aa07b-6435-46fe-8efa-712441108946" providerId="ADAL" clId="{A740A21F-DD57-4B48-B838-A47CD9B677D3}" dt="2024-10-01T12:54:50.734" v="3451" actId="692"/>
          <ac:spMkLst>
            <pc:docMk/>
            <pc:sldMk cId="526627588" sldId="280"/>
            <ac:spMk id="6" creationId="{B6511D8C-9F11-1490-6B40-DEB94219BC6C}"/>
          </ac:spMkLst>
        </pc:spChg>
        <pc:spChg chg="mod">
          <ac:chgData name="Gabriela Grumezescu" userId="913aa07b-6435-46fe-8efa-712441108946" providerId="ADAL" clId="{A740A21F-DD57-4B48-B838-A47CD9B677D3}" dt="2024-10-01T12:53:59.918" v="3443" actId="20577"/>
          <ac:spMkLst>
            <pc:docMk/>
            <pc:sldMk cId="526627588" sldId="280"/>
            <ac:spMk id="7" creationId="{00000000-0000-0000-0000-000000000000}"/>
          </ac:spMkLst>
        </pc:spChg>
        <pc:spChg chg="add mod">
          <ac:chgData name="Gabriela Grumezescu" userId="913aa07b-6435-46fe-8efa-712441108946" providerId="ADAL" clId="{A740A21F-DD57-4B48-B838-A47CD9B677D3}" dt="2024-10-01T12:55:14.597" v="3454" actId="692"/>
          <ac:spMkLst>
            <pc:docMk/>
            <pc:sldMk cId="526627588" sldId="280"/>
            <ac:spMk id="8" creationId="{B9BB8548-9738-6C69-B61A-7F1241AC38FF}"/>
          </ac:spMkLst>
        </pc:spChg>
        <pc:spChg chg="add mod">
          <ac:chgData name="Gabriela Grumezescu" userId="913aa07b-6435-46fe-8efa-712441108946" providerId="ADAL" clId="{A740A21F-DD57-4B48-B838-A47CD9B677D3}" dt="2024-10-01T12:55:56.256" v="3459" actId="692"/>
          <ac:spMkLst>
            <pc:docMk/>
            <pc:sldMk cId="526627588" sldId="280"/>
            <ac:spMk id="9" creationId="{46F46617-4521-633A-EEEC-928158FAC23C}"/>
          </ac:spMkLst>
        </pc:spChg>
        <pc:spChg chg="add mod">
          <ac:chgData name="Gabriela Grumezescu" userId="913aa07b-6435-46fe-8efa-712441108946" providerId="ADAL" clId="{A740A21F-DD57-4B48-B838-A47CD9B677D3}" dt="2024-10-01T12:57:40.355" v="3630" actId="692"/>
          <ac:spMkLst>
            <pc:docMk/>
            <pc:sldMk cId="526627588" sldId="280"/>
            <ac:spMk id="10" creationId="{B7D2EF3A-35A9-7DF7-6EF3-F3C87BDB9BCF}"/>
          </ac:spMkLst>
        </pc:spChg>
        <pc:spChg chg="mod">
          <ac:chgData name="Gabriela Grumezescu" userId="913aa07b-6435-46fe-8efa-712441108946" providerId="ADAL" clId="{A740A21F-DD57-4B48-B838-A47CD9B677D3}" dt="2024-10-01T13:03:07.299" v="3840" actId="20577"/>
          <ac:spMkLst>
            <pc:docMk/>
            <pc:sldMk cId="526627588" sldId="280"/>
            <ac:spMk id="17" creationId="{CB1DCA6E-CD46-200E-8141-BF1290AC2001}"/>
          </ac:spMkLst>
        </pc:spChg>
        <pc:grpChg chg="del">
          <ac:chgData name="Gabriela Grumezescu" userId="913aa07b-6435-46fe-8efa-712441108946" providerId="ADAL" clId="{A740A21F-DD57-4B48-B838-A47CD9B677D3}" dt="2024-10-01T12:53:31.243" v="3434" actId="478"/>
          <ac:grpSpMkLst>
            <pc:docMk/>
            <pc:sldMk cId="526627588" sldId="280"/>
            <ac:grpSpMk id="21" creationId="{672C0CD5-0777-89DE-4E1D-C44C2BDCCA86}"/>
          </ac:grpSpMkLst>
        </pc:grpChg>
        <pc:picChg chg="add mod">
          <ac:chgData name="Gabriela Grumezescu" userId="913aa07b-6435-46fe-8efa-712441108946" providerId="ADAL" clId="{A740A21F-DD57-4B48-B838-A47CD9B677D3}" dt="2024-10-01T12:54:34.728" v="3447" actId="14100"/>
          <ac:picMkLst>
            <pc:docMk/>
            <pc:sldMk cId="526627588" sldId="280"/>
            <ac:picMk id="3" creationId="{D2610321-FADD-F8F4-A8B3-8B0B29E6595C}"/>
          </ac:picMkLst>
        </pc:picChg>
      </pc:sldChg>
      <pc:sldChg chg="addSp delSp modSp mod">
        <pc:chgData name="Gabriela Grumezescu" userId="913aa07b-6435-46fe-8efa-712441108946" providerId="ADAL" clId="{A740A21F-DD57-4B48-B838-A47CD9B677D3}" dt="2024-10-01T13:02:50.277" v="3832" actId="20577"/>
        <pc:sldMkLst>
          <pc:docMk/>
          <pc:sldMk cId="972384658" sldId="281"/>
        </pc:sldMkLst>
        <pc:spChg chg="del">
          <ac:chgData name="Gabriela Grumezescu" userId="913aa07b-6435-46fe-8efa-712441108946" providerId="ADAL" clId="{A740A21F-DD57-4B48-B838-A47CD9B677D3}" dt="2024-10-01T12:58:10.552" v="3646" actId="478"/>
          <ac:spMkLst>
            <pc:docMk/>
            <pc:sldMk cId="972384658" sldId="281"/>
            <ac:spMk id="6" creationId="{B6511D8C-9F11-1490-6B40-DEB94219BC6C}"/>
          </ac:spMkLst>
        </pc:spChg>
        <pc:spChg chg="mod">
          <ac:chgData name="Gabriela Grumezescu" userId="913aa07b-6435-46fe-8efa-712441108946" providerId="ADAL" clId="{A740A21F-DD57-4B48-B838-A47CD9B677D3}" dt="2024-10-01T13:01:14.509" v="3698" actId="1036"/>
          <ac:spMkLst>
            <pc:docMk/>
            <pc:sldMk cId="972384658" sldId="281"/>
            <ac:spMk id="7" creationId="{00000000-0000-0000-0000-000000000000}"/>
          </ac:spMkLst>
        </pc:spChg>
        <pc:spChg chg="del">
          <ac:chgData name="Gabriela Grumezescu" userId="913aa07b-6435-46fe-8efa-712441108946" providerId="ADAL" clId="{A740A21F-DD57-4B48-B838-A47CD9B677D3}" dt="2024-10-01T12:58:08.054" v="3645" actId="478"/>
          <ac:spMkLst>
            <pc:docMk/>
            <pc:sldMk cId="972384658" sldId="281"/>
            <ac:spMk id="8" creationId="{B9BB8548-9738-6C69-B61A-7F1241AC38FF}"/>
          </ac:spMkLst>
        </pc:spChg>
        <pc:spChg chg="del">
          <ac:chgData name="Gabriela Grumezescu" userId="913aa07b-6435-46fe-8efa-712441108946" providerId="ADAL" clId="{A740A21F-DD57-4B48-B838-A47CD9B677D3}" dt="2024-10-01T12:58:05.981" v="3644" actId="478"/>
          <ac:spMkLst>
            <pc:docMk/>
            <pc:sldMk cId="972384658" sldId="281"/>
            <ac:spMk id="9" creationId="{46F46617-4521-633A-EEEC-928158FAC23C}"/>
          </ac:spMkLst>
        </pc:spChg>
        <pc:spChg chg="mod">
          <ac:chgData name="Gabriela Grumezescu" userId="913aa07b-6435-46fe-8efa-712441108946" providerId="ADAL" clId="{A740A21F-DD57-4B48-B838-A47CD9B677D3}" dt="2024-10-01T13:01:46.957" v="3817" actId="14100"/>
          <ac:spMkLst>
            <pc:docMk/>
            <pc:sldMk cId="972384658" sldId="281"/>
            <ac:spMk id="10" creationId="{B7D2EF3A-35A9-7DF7-6EF3-F3C87BDB9BCF}"/>
          </ac:spMkLst>
        </pc:spChg>
        <pc:spChg chg="add mod">
          <ac:chgData name="Gabriela Grumezescu" userId="913aa07b-6435-46fe-8efa-712441108946" providerId="ADAL" clId="{A740A21F-DD57-4B48-B838-A47CD9B677D3}" dt="2024-10-01T13:02:45.579" v="3824" actId="164"/>
          <ac:spMkLst>
            <pc:docMk/>
            <pc:sldMk cId="972384658" sldId="281"/>
            <ac:spMk id="12" creationId="{D5B892AE-BBBF-85FD-D88A-9C90B9F01990}"/>
          </ac:spMkLst>
        </pc:spChg>
        <pc:spChg chg="add del mod">
          <ac:chgData name="Gabriela Grumezescu" userId="913aa07b-6435-46fe-8efa-712441108946" providerId="ADAL" clId="{A740A21F-DD57-4B48-B838-A47CD9B677D3}" dt="2024-10-01T13:01:59.464" v="3818" actId="478"/>
          <ac:spMkLst>
            <pc:docMk/>
            <pc:sldMk cId="972384658" sldId="281"/>
            <ac:spMk id="13" creationId="{C9F153F3-E076-E80F-D48B-02E436E0D7F8}"/>
          </ac:spMkLst>
        </pc:spChg>
        <pc:spChg chg="add mod">
          <ac:chgData name="Gabriela Grumezescu" userId="913aa07b-6435-46fe-8efa-712441108946" providerId="ADAL" clId="{A740A21F-DD57-4B48-B838-A47CD9B677D3}" dt="2024-10-01T13:02:45.579" v="3824" actId="164"/>
          <ac:spMkLst>
            <pc:docMk/>
            <pc:sldMk cId="972384658" sldId="281"/>
            <ac:spMk id="14" creationId="{3FEC6905-C49C-0971-AC1B-C7165C18D3D5}"/>
          </ac:spMkLst>
        </pc:spChg>
        <pc:spChg chg="mod">
          <ac:chgData name="Gabriela Grumezescu" userId="913aa07b-6435-46fe-8efa-712441108946" providerId="ADAL" clId="{A740A21F-DD57-4B48-B838-A47CD9B677D3}" dt="2024-10-01T13:02:50.277" v="3832" actId="20577"/>
          <ac:spMkLst>
            <pc:docMk/>
            <pc:sldMk cId="972384658" sldId="281"/>
            <ac:spMk id="17" creationId="{CB1DCA6E-CD46-200E-8141-BF1290AC2001}"/>
          </ac:spMkLst>
        </pc:spChg>
        <pc:grpChg chg="add mod">
          <ac:chgData name="Gabriela Grumezescu" userId="913aa07b-6435-46fe-8efa-712441108946" providerId="ADAL" clId="{A740A21F-DD57-4B48-B838-A47CD9B677D3}" dt="2024-10-01T13:02:33.352" v="3823" actId="164"/>
          <ac:grpSpMkLst>
            <pc:docMk/>
            <pc:sldMk cId="972384658" sldId="281"/>
            <ac:grpSpMk id="16" creationId="{AC56AF89-F5BF-A2C1-E9E8-5FCCADD3D57A}"/>
          </ac:grpSpMkLst>
        </pc:grpChg>
        <pc:grpChg chg="add mod">
          <ac:chgData name="Gabriela Grumezescu" userId="913aa07b-6435-46fe-8efa-712441108946" providerId="ADAL" clId="{A740A21F-DD57-4B48-B838-A47CD9B677D3}" dt="2024-10-01T13:02:45.579" v="3824" actId="164"/>
          <ac:grpSpMkLst>
            <pc:docMk/>
            <pc:sldMk cId="972384658" sldId="281"/>
            <ac:grpSpMk id="18" creationId="{47D70F99-908F-E807-B565-B36C228374A6}"/>
          </ac:grpSpMkLst>
        </pc:grpChg>
        <pc:picChg chg="del">
          <ac:chgData name="Gabriela Grumezescu" userId="913aa07b-6435-46fe-8efa-712441108946" providerId="ADAL" clId="{A740A21F-DD57-4B48-B838-A47CD9B677D3}" dt="2024-10-01T12:58:03.140" v="3643" actId="478"/>
          <ac:picMkLst>
            <pc:docMk/>
            <pc:sldMk cId="972384658" sldId="281"/>
            <ac:picMk id="3" creationId="{D2610321-FADD-F8F4-A8B3-8B0B29E6595C}"/>
          </ac:picMkLst>
        </pc:picChg>
        <pc:picChg chg="add mod">
          <ac:chgData name="Gabriela Grumezescu" userId="913aa07b-6435-46fe-8efa-712441108946" providerId="ADAL" clId="{A740A21F-DD57-4B48-B838-A47CD9B677D3}" dt="2024-10-01T13:02:45.579" v="3824" actId="164"/>
          <ac:picMkLst>
            <pc:docMk/>
            <pc:sldMk cId="972384658" sldId="281"/>
            <ac:picMk id="11" creationId="{632E6FBA-557E-CD3C-F5D0-0051D5EA8575}"/>
          </ac:picMkLst>
        </pc:picChg>
      </pc:sldChg>
    </pc:docChg>
  </pc:docChgLst>
  <pc:docChgLst>
    <pc:chgData name="Gabriela Grumezescu" userId="913aa07b-6435-46fe-8efa-712441108946" providerId="ADAL" clId="{37B0C4F8-7F1F-41CF-8C4F-BC86DDF0F39E}"/>
    <pc:docChg chg="undo redo custSel delSld modSld sldOrd">
      <pc:chgData name="Gabriela Grumezescu" userId="913aa07b-6435-46fe-8efa-712441108946" providerId="ADAL" clId="{37B0C4F8-7F1F-41CF-8C4F-BC86DDF0F39E}" dt="2024-09-27T10:59:51.037" v="3955" actId="108"/>
      <pc:docMkLst>
        <pc:docMk/>
      </pc:docMkLst>
      <pc:sldChg chg="addSp delSp modSp mod">
        <pc:chgData name="Gabriela Grumezescu" userId="913aa07b-6435-46fe-8efa-712441108946" providerId="ADAL" clId="{37B0C4F8-7F1F-41CF-8C4F-BC86DDF0F39E}" dt="2024-09-26T17:36:20.693" v="1365" actId="207"/>
        <pc:sldMkLst>
          <pc:docMk/>
          <pc:sldMk cId="0" sldId="256"/>
        </pc:sldMkLst>
        <pc:spChg chg="del">
          <ac:chgData name="Gabriela Grumezescu" userId="913aa07b-6435-46fe-8efa-712441108946" providerId="ADAL" clId="{37B0C4F8-7F1F-41CF-8C4F-BC86DDF0F39E}" dt="2024-09-26T16:12:08.316" v="50" actId="478"/>
          <ac:spMkLst>
            <pc:docMk/>
            <pc:sldMk cId="0" sldId="256"/>
            <ac:spMk id="2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6:35:17.684" v="456" actId="164"/>
          <ac:spMkLst>
            <pc:docMk/>
            <pc:sldMk cId="0" sldId="256"/>
            <ac:spMk id="4" creationId="{00000000-0000-0000-0000-000000000000}"/>
          </ac:spMkLst>
        </pc:spChg>
        <pc:spChg chg="del mod">
          <ac:chgData name="Gabriela Grumezescu" userId="913aa07b-6435-46fe-8efa-712441108946" providerId="ADAL" clId="{37B0C4F8-7F1F-41CF-8C4F-BC86DDF0F39E}" dt="2024-09-26T16:45:35.325" v="561" actId="21"/>
          <ac:spMkLst>
            <pc:docMk/>
            <pc:sldMk cId="0" sldId="256"/>
            <ac:spMk id="10" creationId="{00000000-0000-0000-0000-000000000000}"/>
          </ac:spMkLst>
        </pc:spChg>
        <pc:spChg chg="del mod">
          <ac:chgData name="Gabriela Grumezescu" userId="913aa07b-6435-46fe-8efa-712441108946" providerId="ADAL" clId="{37B0C4F8-7F1F-41CF-8C4F-BC86DDF0F39E}" dt="2024-09-26T16:14:56.766" v="72" actId="478"/>
          <ac:spMkLst>
            <pc:docMk/>
            <pc:sldMk cId="0" sldId="256"/>
            <ac:spMk id="11" creationId="{00000000-0000-0000-0000-000000000000}"/>
          </ac:spMkLst>
        </pc:spChg>
        <pc:spChg chg="mod topLvl">
          <ac:chgData name="Gabriela Grumezescu" userId="913aa07b-6435-46fe-8efa-712441108946" providerId="ADAL" clId="{37B0C4F8-7F1F-41CF-8C4F-BC86DDF0F39E}" dt="2024-09-26T17:36:20.693" v="1365" actId="207"/>
          <ac:spMkLst>
            <pc:docMk/>
            <pc:sldMk cId="0" sldId="256"/>
            <ac:spMk id="14" creationId="{00000000-0000-0000-0000-000000000000}"/>
          </ac:spMkLst>
        </pc:spChg>
        <pc:spChg chg="del mod topLvl">
          <ac:chgData name="Gabriela Grumezescu" userId="913aa07b-6435-46fe-8efa-712441108946" providerId="ADAL" clId="{37B0C4F8-7F1F-41CF-8C4F-BC86DDF0F39E}" dt="2024-09-26T16:38:39.513" v="517" actId="478"/>
          <ac:spMkLst>
            <pc:docMk/>
            <pc:sldMk cId="0" sldId="256"/>
            <ac:spMk id="15" creationId="{00000000-0000-0000-0000-000000000000}"/>
          </ac:spMkLst>
        </pc:spChg>
        <pc:spChg chg="add del mod topLvl">
          <ac:chgData name="Gabriela Grumezescu" userId="913aa07b-6435-46fe-8efa-712441108946" providerId="ADAL" clId="{37B0C4F8-7F1F-41CF-8C4F-BC86DDF0F39E}" dt="2024-09-26T16:38:30.373" v="516" actId="478"/>
          <ac:spMkLst>
            <pc:docMk/>
            <pc:sldMk cId="0" sldId="256"/>
            <ac:spMk id="16" creationId="{00000000-0000-0000-0000-000000000000}"/>
          </ac:spMkLst>
        </pc:spChg>
        <pc:spChg chg="add del mod ord">
          <ac:chgData name="Gabriela Grumezescu" userId="913aa07b-6435-46fe-8efa-712441108946" providerId="ADAL" clId="{37B0C4F8-7F1F-41CF-8C4F-BC86DDF0F39E}" dt="2024-09-26T16:41:56.934" v="523" actId="21"/>
          <ac:spMkLst>
            <pc:docMk/>
            <pc:sldMk cId="0" sldId="256"/>
            <ac:spMk id="19" creationId="{652EB3B6-1FC2-9D86-509D-A0500C836E8C}"/>
          </ac:spMkLst>
        </pc:spChg>
        <pc:spChg chg="add del mod">
          <ac:chgData name="Gabriela Grumezescu" userId="913aa07b-6435-46fe-8efa-712441108946" providerId="ADAL" clId="{37B0C4F8-7F1F-41CF-8C4F-BC86DDF0F39E}" dt="2024-09-26T16:45:49.272" v="564" actId="21"/>
          <ac:spMkLst>
            <pc:docMk/>
            <pc:sldMk cId="0" sldId="256"/>
            <ac:spMk id="24" creationId="{990F3F36-B102-79A5-9C94-A8F4F5210DC2}"/>
          </ac:spMkLst>
        </pc:spChg>
        <pc:spChg chg="add del mod">
          <ac:chgData name="Gabriela Grumezescu" userId="913aa07b-6435-46fe-8efa-712441108946" providerId="ADAL" clId="{37B0C4F8-7F1F-41CF-8C4F-BC86DDF0F39E}" dt="2024-09-26T16:45:57.443" v="566" actId="21"/>
          <ac:spMkLst>
            <pc:docMk/>
            <pc:sldMk cId="0" sldId="256"/>
            <ac:spMk id="25" creationId="{63F4ACCD-A6D6-39A2-2C70-69BD5BC6749C}"/>
          </ac:spMkLst>
        </pc:spChg>
        <pc:spChg chg="add mod">
          <ac:chgData name="Gabriela Grumezescu" userId="913aa07b-6435-46fe-8efa-712441108946" providerId="ADAL" clId="{37B0C4F8-7F1F-41CF-8C4F-BC86DDF0F39E}" dt="2024-09-26T16:35:49.871" v="458" actId="164"/>
          <ac:spMkLst>
            <pc:docMk/>
            <pc:sldMk cId="0" sldId="256"/>
            <ac:spMk id="26" creationId="{43ED9B31-B423-0DE5-EBB9-1C960C8305BE}"/>
          </ac:spMkLst>
        </pc:spChg>
        <pc:spChg chg="add mod">
          <ac:chgData name="Gabriela Grumezescu" userId="913aa07b-6435-46fe-8efa-712441108946" providerId="ADAL" clId="{37B0C4F8-7F1F-41CF-8C4F-BC86DDF0F39E}" dt="2024-09-26T16:35:49.871" v="458" actId="164"/>
          <ac:spMkLst>
            <pc:docMk/>
            <pc:sldMk cId="0" sldId="256"/>
            <ac:spMk id="27" creationId="{D99112A5-1F85-E94F-C6AE-9A1F9385A4F7}"/>
          </ac:spMkLst>
        </pc:spChg>
        <pc:spChg chg="add mod">
          <ac:chgData name="Gabriela Grumezescu" userId="913aa07b-6435-46fe-8efa-712441108946" providerId="ADAL" clId="{37B0C4F8-7F1F-41CF-8C4F-BC86DDF0F39E}" dt="2024-09-26T16:50:34.520" v="620" actId="113"/>
          <ac:spMkLst>
            <pc:docMk/>
            <pc:sldMk cId="0" sldId="256"/>
            <ac:spMk id="30" creationId="{1D401D7A-BB4D-878C-5286-5DB339F13712}"/>
          </ac:spMkLst>
        </pc:spChg>
        <pc:spChg chg="add del mod">
          <ac:chgData name="Gabriela Grumezescu" userId="913aa07b-6435-46fe-8efa-712441108946" providerId="ADAL" clId="{37B0C4F8-7F1F-41CF-8C4F-BC86DDF0F39E}" dt="2024-09-26T16:47:56.748" v="583" actId="478"/>
          <ac:spMkLst>
            <pc:docMk/>
            <pc:sldMk cId="0" sldId="256"/>
            <ac:spMk id="34" creationId="{1DD6602E-3D82-4D8F-0EBC-A523B6A7F2E0}"/>
          </ac:spMkLst>
        </pc:spChg>
        <pc:grpChg chg="del">
          <ac:chgData name="Gabriela Grumezescu" userId="913aa07b-6435-46fe-8efa-712441108946" providerId="ADAL" clId="{37B0C4F8-7F1F-41CF-8C4F-BC86DDF0F39E}" dt="2024-09-26T16:12:06.075" v="49" actId="478"/>
          <ac:grpSpMkLst>
            <pc:docMk/>
            <pc:sldMk cId="0" sldId="256"/>
            <ac:grpSpMk id="7" creationId="{00000000-0000-0000-0000-000000000000}"/>
          </ac:grpSpMkLst>
        </pc:grpChg>
        <pc:grpChg chg="del mod topLvl">
          <ac:chgData name="Gabriela Grumezescu" userId="913aa07b-6435-46fe-8efa-712441108946" providerId="ADAL" clId="{37B0C4F8-7F1F-41CF-8C4F-BC86DDF0F39E}" dt="2024-09-26T16:38:39.513" v="517" actId="478"/>
          <ac:grpSpMkLst>
            <pc:docMk/>
            <pc:sldMk cId="0" sldId="256"/>
            <ac:grpSpMk id="13" creationId="{00000000-0000-0000-0000-000000000000}"/>
          </ac:grpSpMkLst>
        </pc:grpChg>
        <pc:grpChg chg="add del mod">
          <ac:chgData name="Gabriela Grumezescu" userId="913aa07b-6435-46fe-8efa-712441108946" providerId="ADAL" clId="{37B0C4F8-7F1F-41CF-8C4F-BC86DDF0F39E}" dt="2024-09-26T16:16:09.062" v="86" actId="165"/>
          <ac:grpSpMkLst>
            <pc:docMk/>
            <pc:sldMk cId="0" sldId="256"/>
            <ac:grpSpMk id="20" creationId="{13D572CB-D9B0-A55C-B390-7B96CDECE0C5}"/>
          </ac:grpSpMkLst>
        </pc:grpChg>
        <pc:grpChg chg="add del mod">
          <ac:chgData name="Gabriela Grumezescu" userId="913aa07b-6435-46fe-8efa-712441108946" providerId="ADAL" clId="{37B0C4F8-7F1F-41CF-8C4F-BC86DDF0F39E}" dt="2024-09-26T16:38:08.657" v="511" actId="165"/>
          <ac:grpSpMkLst>
            <pc:docMk/>
            <pc:sldMk cId="0" sldId="256"/>
            <ac:grpSpMk id="21" creationId="{C5E4A31E-0D25-5765-9D0F-E812DC77862C}"/>
          </ac:grpSpMkLst>
        </pc:grpChg>
        <pc:grpChg chg="add mod">
          <ac:chgData name="Gabriela Grumezescu" userId="913aa07b-6435-46fe-8efa-712441108946" providerId="ADAL" clId="{37B0C4F8-7F1F-41CF-8C4F-BC86DDF0F39E}" dt="2024-09-26T16:35:17.684" v="456" actId="164"/>
          <ac:grpSpMkLst>
            <pc:docMk/>
            <pc:sldMk cId="0" sldId="256"/>
            <ac:grpSpMk id="28" creationId="{897AFA53-24B8-0E03-EDF6-AC22C2FEBC94}"/>
          </ac:grpSpMkLst>
        </pc:grpChg>
        <pc:grpChg chg="add del mod">
          <ac:chgData name="Gabriela Grumezescu" userId="913aa07b-6435-46fe-8efa-712441108946" providerId="ADAL" clId="{37B0C4F8-7F1F-41CF-8C4F-BC86DDF0F39E}" dt="2024-09-26T16:48:13.141" v="585" actId="21"/>
          <ac:grpSpMkLst>
            <pc:docMk/>
            <pc:sldMk cId="0" sldId="256"/>
            <ac:grpSpMk id="29" creationId="{23EB32B1-55AE-F1FD-D0DB-24D8EE0722EC}"/>
          </ac:grpSpMkLst>
        </pc:grpChg>
        <pc:picChg chg="mod">
          <ac:chgData name="Gabriela Grumezescu" userId="913aa07b-6435-46fe-8efa-712441108946" providerId="ADAL" clId="{37B0C4F8-7F1F-41CF-8C4F-BC86DDF0F39E}" dt="2024-09-26T16:35:17.684" v="456" actId="164"/>
          <ac:picMkLst>
            <pc:docMk/>
            <pc:sldMk cId="0" sldId="256"/>
            <ac:picMk id="3" creationId="{00000000-0000-0000-0000-000000000000}"/>
          </ac:picMkLst>
        </pc:picChg>
        <pc:picChg chg="del">
          <ac:chgData name="Gabriela Grumezescu" userId="913aa07b-6435-46fe-8efa-712441108946" providerId="ADAL" clId="{37B0C4F8-7F1F-41CF-8C4F-BC86DDF0F39E}" dt="2024-09-26T16:13:08.541" v="53" actId="478"/>
          <ac:picMkLst>
            <pc:docMk/>
            <pc:sldMk cId="0" sldId="256"/>
            <ac:picMk id="6" creationId="{00000000-0000-0000-0000-000000000000}"/>
          </ac:picMkLst>
        </pc:picChg>
        <pc:picChg chg="del">
          <ac:chgData name="Gabriela Grumezescu" userId="913aa07b-6435-46fe-8efa-712441108946" providerId="ADAL" clId="{37B0C4F8-7F1F-41CF-8C4F-BC86DDF0F39E}" dt="2024-09-26T16:11:22.984" v="0" actId="478"/>
          <ac:picMkLst>
            <pc:docMk/>
            <pc:sldMk cId="0" sldId="256"/>
            <ac:picMk id="12" creationId="{00000000-0000-0000-0000-000000000000}"/>
          </ac:picMkLst>
        </pc:picChg>
        <pc:picChg chg="add del mod">
          <ac:chgData name="Gabriela Grumezescu" userId="913aa07b-6435-46fe-8efa-712441108946" providerId="ADAL" clId="{37B0C4F8-7F1F-41CF-8C4F-BC86DDF0F39E}" dt="2024-09-26T16:14:28.933" v="64" actId="478"/>
          <ac:picMkLst>
            <pc:docMk/>
            <pc:sldMk cId="0" sldId="256"/>
            <ac:picMk id="18" creationId="{42F7E692-8CA6-9BEA-567E-3C72FE04887E}"/>
          </ac:picMkLst>
        </pc:picChg>
        <pc:picChg chg="add del mod">
          <ac:chgData name="Gabriela Grumezescu" userId="913aa07b-6435-46fe-8efa-712441108946" providerId="ADAL" clId="{37B0C4F8-7F1F-41CF-8C4F-BC86DDF0F39E}" dt="2024-09-26T16:25:55.632" v="241" actId="478"/>
          <ac:picMkLst>
            <pc:docMk/>
            <pc:sldMk cId="0" sldId="256"/>
            <ac:picMk id="23" creationId="{B324AE1E-59B2-DDFA-71B3-ADFE0E94496D}"/>
          </ac:picMkLst>
        </pc:picChg>
        <pc:picChg chg="add mod ord">
          <ac:chgData name="Gabriela Grumezescu" userId="913aa07b-6435-46fe-8efa-712441108946" providerId="ADAL" clId="{37B0C4F8-7F1F-41CF-8C4F-BC86DDF0F39E}" dt="2024-09-26T16:49:59.321" v="616" actId="1076"/>
          <ac:picMkLst>
            <pc:docMk/>
            <pc:sldMk cId="0" sldId="256"/>
            <ac:picMk id="32" creationId="{68D71A96-2FBA-3A3F-C69C-B8912F821487}"/>
          </ac:picMkLst>
        </pc:picChg>
        <pc:picChg chg="add del mod">
          <ac:chgData name="Gabriela Grumezescu" userId="913aa07b-6435-46fe-8efa-712441108946" providerId="ADAL" clId="{37B0C4F8-7F1F-41CF-8C4F-BC86DDF0F39E}" dt="2024-09-26T16:18:45.458" v="130" actId="478"/>
          <ac:picMkLst>
            <pc:docMk/>
            <pc:sldMk cId="0" sldId="256"/>
            <ac:picMk id="1026" creationId="{34F634FF-134B-6052-9ADF-16EC8D524E99}"/>
          </ac:picMkLst>
        </pc:picChg>
      </pc:sldChg>
      <pc:sldChg chg="addSp delSp modSp mod ord">
        <pc:chgData name="Gabriela Grumezescu" userId="913aa07b-6435-46fe-8efa-712441108946" providerId="ADAL" clId="{37B0C4F8-7F1F-41CF-8C4F-BC86DDF0F39E}" dt="2024-09-26T17:59:06.547" v="1702" actId="207"/>
        <pc:sldMkLst>
          <pc:docMk/>
          <pc:sldMk cId="0" sldId="257"/>
        </pc:sldMkLst>
        <pc:spChg chg="del mod">
          <ac:chgData name="Gabriela Grumezescu" userId="913aa07b-6435-46fe-8efa-712441108946" providerId="ADAL" clId="{37B0C4F8-7F1F-41CF-8C4F-BC86DDF0F39E}" dt="2024-09-26T17:00:41.941" v="962" actId="478"/>
          <ac:spMkLst>
            <pc:docMk/>
            <pc:sldMk cId="0" sldId="257"/>
            <ac:spMk id="6" creationId="{00000000-0000-0000-0000-000000000000}"/>
          </ac:spMkLst>
        </pc:spChg>
        <pc:spChg chg="del mod">
          <ac:chgData name="Gabriela Grumezescu" userId="913aa07b-6435-46fe-8efa-712441108946" providerId="ADAL" clId="{37B0C4F8-7F1F-41CF-8C4F-BC86DDF0F39E}" dt="2024-09-26T16:47:07.003" v="576" actId="478"/>
          <ac:spMkLst>
            <pc:docMk/>
            <pc:sldMk cId="0" sldId="257"/>
            <ac:spMk id="7" creationId="{00000000-0000-0000-0000-000000000000}"/>
          </ac:spMkLst>
        </pc:spChg>
        <pc:spChg chg="del mod">
          <ac:chgData name="Gabriela Grumezescu" userId="913aa07b-6435-46fe-8efa-712441108946" providerId="ADAL" clId="{37B0C4F8-7F1F-41CF-8C4F-BC86DDF0F39E}" dt="2024-09-26T16:57:50.455" v="890"/>
          <ac:spMkLst>
            <pc:docMk/>
            <pc:sldMk cId="0" sldId="257"/>
            <ac:spMk id="8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6:47:38.218" v="582" actId="207"/>
          <ac:spMkLst>
            <pc:docMk/>
            <pc:sldMk cId="0" sldId="257"/>
            <ac:spMk id="10" creationId="{00000000-0000-0000-0000-000000000000}"/>
          </ac:spMkLst>
        </pc:spChg>
        <pc:spChg chg="add mod">
          <ac:chgData name="Gabriela Grumezescu" userId="913aa07b-6435-46fe-8efa-712441108946" providerId="ADAL" clId="{37B0C4F8-7F1F-41CF-8C4F-BC86DDF0F39E}" dt="2024-09-26T17:21:18.964" v="1247" actId="1076"/>
          <ac:spMkLst>
            <pc:docMk/>
            <pc:sldMk cId="0" sldId="257"/>
            <ac:spMk id="13" creationId="{00000000-0000-0000-0000-000000000000}"/>
          </ac:spMkLst>
        </pc:spChg>
        <pc:spChg chg="add del mod">
          <ac:chgData name="Gabriela Grumezescu" userId="913aa07b-6435-46fe-8efa-712441108946" providerId="ADAL" clId="{37B0C4F8-7F1F-41CF-8C4F-BC86DDF0F39E}" dt="2024-09-26T16:47:10.460" v="577" actId="478"/>
          <ac:spMkLst>
            <pc:docMk/>
            <pc:sldMk cId="0" sldId="257"/>
            <ac:spMk id="15" creationId="{1F5A7226-A434-75D6-70F5-2BE334F64CF9}"/>
          </ac:spMkLst>
        </pc:spChg>
        <pc:spChg chg="mod">
          <ac:chgData name="Gabriela Grumezescu" userId="913aa07b-6435-46fe-8efa-712441108946" providerId="ADAL" clId="{37B0C4F8-7F1F-41CF-8C4F-BC86DDF0F39E}" dt="2024-09-26T16:56:41.523" v="874"/>
          <ac:spMkLst>
            <pc:docMk/>
            <pc:sldMk cId="0" sldId="257"/>
            <ac:spMk id="18" creationId="{43ED9B31-B423-0DE5-EBB9-1C960C8305BE}"/>
          </ac:spMkLst>
        </pc:spChg>
        <pc:spChg chg="add mod ord">
          <ac:chgData name="Gabriela Grumezescu" userId="913aa07b-6435-46fe-8efa-712441108946" providerId="ADAL" clId="{37B0C4F8-7F1F-41CF-8C4F-BC86DDF0F39E}" dt="2024-09-26T16:42:15.703" v="530" actId="1076"/>
          <ac:spMkLst>
            <pc:docMk/>
            <pc:sldMk cId="0" sldId="257"/>
            <ac:spMk id="19" creationId="{652EB3B6-1FC2-9D86-509D-A0500C836E8C}"/>
          </ac:spMkLst>
        </pc:spChg>
        <pc:spChg chg="mod">
          <ac:chgData name="Gabriela Grumezescu" userId="913aa07b-6435-46fe-8efa-712441108946" providerId="ADAL" clId="{37B0C4F8-7F1F-41CF-8C4F-BC86DDF0F39E}" dt="2024-09-26T17:05:22.611" v="985" actId="207"/>
          <ac:spMkLst>
            <pc:docMk/>
            <pc:sldMk cId="0" sldId="257"/>
            <ac:spMk id="20" creationId="{D99112A5-1F85-E94F-C6AE-9A1F9385A4F7}"/>
          </ac:spMkLst>
        </pc:spChg>
        <pc:spChg chg="add del mod">
          <ac:chgData name="Gabriela Grumezescu" userId="913aa07b-6435-46fe-8efa-712441108946" providerId="ADAL" clId="{37B0C4F8-7F1F-41CF-8C4F-BC86DDF0F39E}" dt="2024-09-26T17:00:22.450" v="958" actId="11529"/>
          <ac:spMkLst>
            <pc:docMk/>
            <pc:sldMk cId="0" sldId="257"/>
            <ac:spMk id="21" creationId="{C0AA38B9-3040-8884-A4A2-F0F9DB9E8029}"/>
          </ac:spMkLst>
        </pc:spChg>
        <pc:spChg chg="add mod ord">
          <ac:chgData name="Gabriela Grumezescu" userId="913aa07b-6435-46fe-8efa-712441108946" providerId="ADAL" clId="{37B0C4F8-7F1F-41CF-8C4F-BC86DDF0F39E}" dt="2024-09-26T17:59:06.547" v="1702" actId="207"/>
          <ac:spMkLst>
            <pc:docMk/>
            <pc:sldMk cId="0" sldId="257"/>
            <ac:spMk id="22" creationId="{353D7F40-4EBC-D23C-4636-676C59B3FFF7}"/>
          </ac:spMkLst>
        </pc:spChg>
        <pc:spChg chg="add mod">
          <ac:chgData name="Gabriela Grumezescu" userId="913aa07b-6435-46fe-8efa-712441108946" providerId="ADAL" clId="{37B0C4F8-7F1F-41CF-8C4F-BC86DDF0F39E}" dt="2024-09-26T17:21:22.391" v="1248" actId="1076"/>
          <ac:spMkLst>
            <pc:docMk/>
            <pc:sldMk cId="0" sldId="257"/>
            <ac:spMk id="24" creationId="{990F3F36-B102-79A5-9C94-A8F4F5210DC2}"/>
          </ac:spMkLst>
        </pc:spChg>
        <pc:spChg chg="add mod">
          <ac:chgData name="Gabriela Grumezescu" userId="913aa07b-6435-46fe-8efa-712441108946" providerId="ADAL" clId="{37B0C4F8-7F1F-41CF-8C4F-BC86DDF0F39E}" dt="2024-09-26T17:21:25.809" v="1249" actId="1076"/>
          <ac:spMkLst>
            <pc:docMk/>
            <pc:sldMk cId="0" sldId="257"/>
            <ac:spMk id="25" creationId="{63F4ACCD-A6D6-39A2-2C70-69BD5BC6749C}"/>
          </ac:spMkLst>
        </pc:spChg>
        <pc:spChg chg="del mod topLvl">
          <ac:chgData name="Gabriela Grumezescu" userId="913aa07b-6435-46fe-8efa-712441108946" providerId="ADAL" clId="{37B0C4F8-7F1F-41CF-8C4F-BC86DDF0F39E}" dt="2024-09-26T16:55:55.659" v="865" actId="478"/>
          <ac:spMkLst>
            <pc:docMk/>
            <pc:sldMk cId="0" sldId="257"/>
            <ac:spMk id="26" creationId="{43ED9B31-B423-0DE5-EBB9-1C960C8305BE}"/>
          </ac:spMkLst>
        </pc:spChg>
        <pc:spChg chg="del mod topLvl">
          <ac:chgData name="Gabriela Grumezescu" userId="913aa07b-6435-46fe-8efa-712441108946" providerId="ADAL" clId="{37B0C4F8-7F1F-41CF-8C4F-BC86DDF0F39E}" dt="2024-09-26T16:55:57.891" v="866" actId="478"/>
          <ac:spMkLst>
            <pc:docMk/>
            <pc:sldMk cId="0" sldId="257"/>
            <ac:spMk id="27" creationId="{D99112A5-1F85-E94F-C6AE-9A1F9385A4F7}"/>
          </ac:spMkLst>
        </pc:spChg>
        <pc:grpChg chg="add mod">
          <ac:chgData name="Gabriela Grumezescu" userId="913aa07b-6435-46fe-8efa-712441108946" providerId="ADAL" clId="{37B0C4F8-7F1F-41CF-8C4F-BC86DDF0F39E}" dt="2024-09-26T16:56:41.523" v="874"/>
          <ac:grpSpMkLst>
            <pc:docMk/>
            <pc:sldMk cId="0" sldId="257"/>
            <ac:grpSpMk id="17" creationId="{23EB32B1-55AE-F1FD-D0DB-24D8EE0722EC}"/>
          </ac:grpSpMkLst>
        </pc:grpChg>
        <pc:grpChg chg="add del mod">
          <ac:chgData name="Gabriela Grumezescu" userId="913aa07b-6435-46fe-8efa-712441108946" providerId="ADAL" clId="{37B0C4F8-7F1F-41CF-8C4F-BC86DDF0F39E}" dt="2024-09-26T16:55:55.659" v="865" actId="478"/>
          <ac:grpSpMkLst>
            <pc:docMk/>
            <pc:sldMk cId="0" sldId="257"/>
            <ac:grpSpMk id="29" creationId="{23EB32B1-55AE-F1FD-D0DB-24D8EE0722EC}"/>
          </ac:grpSpMkLst>
        </pc:grpChg>
        <pc:picChg chg="del">
          <ac:chgData name="Gabriela Grumezescu" userId="913aa07b-6435-46fe-8efa-712441108946" providerId="ADAL" clId="{37B0C4F8-7F1F-41CF-8C4F-BC86DDF0F39E}" dt="2024-09-26T16:41:59.695" v="524" actId="478"/>
          <ac:picMkLst>
            <pc:docMk/>
            <pc:sldMk cId="0" sldId="257"/>
            <ac:picMk id="2" creationId="{00000000-0000-0000-0000-000000000000}"/>
          </ac:picMkLst>
        </pc:picChg>
        <pc:picChg chg="del">
          <ac:chgData name="Gabriela Grumezescu" userId="913aa07b-6435-46fe-8efa-712441108946" providerId="ADAL" clId="{37B0C4F8-7F1F-41CF-8C4F-BC86DDF0F39E}" dt="2024-09-26T16:42:31.527" v="532" actId="478"/>
          <ac:picMkLst>
            <pc:docMk/>
            <pc:sldMk cId="0" sldId="257"/>
            <ac:picMk id="9" creationId="{00000000-0000-0000-0000-000000000000}"/>
          </ac:picMkLst>
        </pc:picChg>
        <pc:picChg chg="del">
          <ac:chgData name="Gabriela Grumezescu" userId="913aa07b-6435-46fe-8efa-712441108946" providerId="ADAL" clId="{37B0C4F8-7F1F-41CF-8C4F-BC86DDF0F39E}" dt="2024-09-26T16:42:12.545" v="529" actId="478"/>
          <ac:picMkLst>
            <pc:docMk/>
            <pc:sldMk cId="0" sldId="257"/>
            <ac:picMk id="12" creationId="{00000000-0000-0000-0000-000000000000}"/>
          </ac:picMkLst>
        </pc:picChg>
        <pc:picChg chg="add del mod">
          <ac:chgData name="Gabriela Grumezescu" userId="913aa07b-6435-46fe-8efa-712441108946" providerId="ADAL" clId="{37B0C4F8-7F1F-41CF-8C4F-BC86DDF0F39E}" dt="2024-09-26T16:56:51.673" v="875" actId="21"/>
          <ac:picMkLst>
            <pc:docMk/>
            <pc:sldMk cId="0" sldId="257"/>
            <ac:picMk id="16" creationId="{B6D4E468-6B8E-B162-353E-99BAD5B3AC54}"/>
          </ac:picMkLst>
        </pc:picChg>
      </pc:sldChg>
      <pc:sldChg chg="addSp delSp modSp del mod">
        <pc:chgData name="Gabriela Grumezescu" userId="913aa07b-6435-46fe-8efa-712441108946" providerId="ADAL" clId="{37B0C4F8-7F1F-41CF-8C4F-BC86DDF0F39E}" dt="2024-09-26T17:05:31.279" v="986" actId="2696"/>
        <pc:sldMkLst>
          <pc:docMk/>
          <pc:sldMk cId="0" sldId="258"/>
        </pc:sldMkLst>
        <pc:spChg chg="del">
          <ac:chgData name="Gabriela Grumezescu" userId="913aa07b-6435-46fe-8efa-712441108946" providerId="ADAL" clId="{37B0C4F8-7F1F-41CF-8C4F-BC86DDF0F39E}" dt="2024-09-26T16:42:39.592" v="533" actId="478"/>
          <ac:spMkLst>
            <pc:docMk/>
            <pc:sldMk cId="0" sldId="258"/>
            <ac:spMk id="8" creationId="{00000000-0000-0000-0000-000000000000}"/>
          </ac:spMkLst>
        </pc:spChg>
        <pc:spChg chg="add mod">
          <ac:chgData name="Gabriela Grumezescu" userId="913aa07b-6435-46fe-8efa-712441108946" providerId="ADAL" clId="{37B0C4F8-7F1F-41CF-8C4F-BC86DDF0F39E}" dt="2024-09-26T16:42:40.506" v="534"/>
          <ac:spMkLst>
            <pc:docMk/>
            <pc:sldMk cId="0" sldId="258"/>
            <ac:spMk id="24" creationId="{A780DA60-DBD0-E711-87AC-AA3878E3A86F}"/>
          </ac:spMkLst>
        </pc:spChg>
        <pc:grpChg chg="del">
          <ac:chgData name="Gabriela Grumezescu" userId="913aa07b-6435-46fe-8efa-712441108946" providerId="ADAL" clId="{37B0C4F8-7F1F-41CF-8C4F-BC86DDF0F39E}" dt="2024-09-26T16:42:45.101" v="535" actId="478"/>
          <ac:grpSpMkLst>
            <pc:docMk/>
            <pc:sldMk cId="0" sldId="258"/>
            <ac:grpSpMk id="2" creationId="{00000000-0000-0000-0000-000000000000}"/>
          </ac:grpSpMkLst>
        </pc:grpChg>
        <pc:picChg chg="del">
          <ac:chgData name="Gabriela Grumezescu" userId="913aa07b-6435-46fe-8efa-712441108946" providerId="ADAL" clId="{37B0C4F8-7F1F-41CF-8C4F-BC86DDF0F39E}" dt="2024-09-26T16:42:52.629" v="537" actId="478"/>
          <ac:picMkLst>
            <pc:docMk/>
            <pc:sldMk cId="0" sldId="258"/>
            <ac:picMk id="21" creationId="{00000000-0000-0000-0000-000000000000}"/>
          </ac:picMkLst>
        </pc:picChg>
        <pc:picChg chg="del">
          <ac:chgData name="Gabriela Grumezescu" userId="913aa07b-6435-46fe-8efa-712441108946" providerId="ADAL" clId="{37B0C4F8-7F1F-41CF-8C4F-BC86DDF0F39E}" dt="2024-09-26T16:42:47.463" v="536" actId="478"/>
          <ac:picMkLst>
            <pc:docMk/>
            <pc:sldMk cId="0" sldId="258"/>
            <ac:picMk id="23" creationId="{00000000-0000-0000-0000-000000000000}"/>
          </ac:picMkLst>
        </pc:picChg>
      </pc:sldChg>
      <pc:sldChg chg="addSp delSp del mod">
        <pc:chgData name="Gabriela Grumezescu" userId="913aa07b-6435-46fe-8efa-712441108946" providerId="ADAL" clId="{37B0C4F8-7F1F-41CF-8C4F-BC86DDF0F39E}" dt="2024-09-26T17:35:23.277" v="1358" actId="2696"/>
        <pc:sldMkLst>
          <pc:docMk/>
          <pc:sldMk cId="0" sldId="259"/>
        </pc:sldMkLst>
        <pc:spChg chg="add del">
          <ac:chgData name="Gabriela Grumezescu" userId="913aa07b-6435-46fe-8efa-712441108946" providerId="ADAL" clId="{37B0C4F8-7F1F-41CF-8C4F-BC86DDF0F39E}" dt="2024-09-26T16:14:08.076" v="59" actId="21"/>
          <ac:spMkLst>
            <pc:docMk/>
            <pc:sldMk cId="0" sldId="259"/>
            <ac:spMk id="16" creationId="{652EB3B6-1FC2-9D86-509D-A0500C836E8C}"/>
          </ac:spMkLst>
        </pc:spChg>
        <pc:grpChg chg="del">
          <ac:chgData name="Gabriela Grumezescu" userId="913aa07b-6435-46fe-8efa-712441108946" providerId="ADAL" clId="{37B0C4F8-7F1F-41CF-8C4F-BC86DDF0F39E}" dt="2024-09-26T16:52:13.794" v="633" actId="478"/>
          <ac:grpSpMkLst>
            <pc:docMk/>
            <pc:sldMk cId="0" sldId="259"/>
            <ac:grpSpMk id="2" creationId="{00000000-0000-0000-0000-000000000000}"/>
          </ac:grpSpMkLst>
        </pc:grpChg>
        <pc:picChg chg="del">
          <ac:chgData name="Gabriela Grumezescu" userId="913aa07b-6435-46fe-8efa-712441108946" providerId="ADAL" clId="{37B0C4F8-7F1F-41CF-8C4F-BC86DDF0F39E}" dt="2024-09-26T16:52:16.151" v="634" actId="478"/>
          <ac:picMkLst>
            <pc:docMk/>
            <pc:sldMk cId="0" sldId="259"/>
            <ac:picMk id="13" creationId="{00000000-0000-0000-0000-000000000000}"/>
          </ac:picMkLst>
        </pc:picChg>
      </pc:sldChg>
      <pc:sldChg chg="del">
        <pc:chgData name="Gabriela Grumezescu" userId="913aa07b-6435-46fe-8efa-712441108946" providerId="ADAL" clId="{37B0C4F8-7F1F-41CF-8C4F-BC86DDF0F39E}" dt="2024-09-26T17:35:26.865" v="1359" actId="2696"/>
        <pc:sldMkLst>
          <pc:docMk/>
          <pc:sldMk cId="0" sldId="260"/>
        </pc:sldMkLst>
      </pc:sldChg>
      <pc:sldChg chg="del">
        <pc:chgData name="Gabriela Grumezescu" userId="913aa07b-6435-46fe-8efa-712441108946" providerId="ADAL" clId="{37B0C4F8-7F1F-41CF-8C4F-BC86DDF0F39E}" dt="2024-09-26T16:52:36.471" v="635" actId="2696"/>
        <pc:sldMkLst>
          <pc:docMk/>
          <pc:sldMk cId="0" sldId="261"/>
        </pc:sldMkLst>
      </pc:sldChg>
      <pc:sldChg chg="del">
        <pc:chgData name="Gabriela Grumezescu" userId="913aa07b-6435-46fe-8efa-712441108946" providerId="ADAL" clId="{37B0C4F8-7F1F-41CF-8C4F-BC86DDF0F39E}" dt="2024-09-26T17:35:30.136" v="1360" actId="2696"/>
        <pc:sldMkLst>
          <pc:docMk/>
          <pc:sldMk cId="0" sldId="262"/>
        </pc:sldMkLst>
      </pc:sldChg>
      <pc:sldChg chg="addSp delSp modSp mod">
        <pc:chgData name="Gabriela Grumezescu" userId="913aa07b-6435-46fe-8efa-712441108946" providerId="ADAL" clId="{37B0C4F8-7F1F-41CF-8C4F-BC86DDF0F39E}" dt="2024-09-26T18:38:59.420" v="2305" actId="1076"/>
        <pc:sldMkLst>
          <pc:docMk/>
          <pc:sldMk cId="0" sldId="263"/>
        </pc:sldMkLst>
        <pc:spChg chg="del mod">
          <ac:chgData name="Gabriela Grumezescu" userId="913aa07b-6435-46fe-8efa-712441108946" providerId="ADAL" clId="{37B0C4F8-7F1F-41CF-8C4F-BC86DDF0F39E}" dt="2024-09-26T18:07:31.034" v="2092" actId="478"/>
          <ac:spMkLst>
            <pc:docMk/>
            <pc:sldMk cId="0" sldId="263"/>
            <ac:spMk id="2" creationId="{00000000-0000-0000-0000-000000000000}"/>
          </ac:spMkLst>
        </pc:spChg>
        <pc:spChg chg="del mod">
          <ac:chgData name="Gabriela Grumezescu" userId="913aa07b-6435-46fe-8efa-712441108946" providerId="ADAL" clId="{37B0C4F8-7F1F-41CF-8C4F-BC86DDF0F39E}" dt="2024-09-26T17:36:34.746" v="1366" actId="478"/>
          <ac:spMkLst>
            <pc:docMk/>
            <pc:sldMk cId="0" sldId="263"/>
            <ac:spMk id="6" creationId="{00000000-0000-0000-0000-000000000000}"/>
          </ac:spMkLst>
        </pc:spChg>
        <pc:spChg chg="mod ord">
          <ac:chgData name="Gabriela Grumezescu" userId="913aa07b-6435-46fe-8efa-712441108946" providerId="ADAL" clId="{37B0C4F8-7F1F-41CF-8C4F-BC86DDF0F39E}" dt="2024-09-26T18:25:47.395" v="2280" actId="1076"/>
          <ac:spMkLst>
            <pc:docMk/>
            <pc:sldMk cId="0" sldId="263"/>
            <ac:spMk id="7" creationId="{00000000-0000-0000-0000-000000000000}"/>
          </ac:spMkLst>
        </pc:spChg>
        <pc:spChg chg="del">
          <ac:chgData name="Gabriela Grumezescu" userId="913aa07b-6435-46fe-8efa-712441108946" providerId="ADAL" clId="{37B0C4F8-7F1F-41CF-8C4F-BC86DDF0F39E}" dt="2024-09-26T18:07:46.551" v="2096" actId="478"/>
          <ac:spMkLst>
            <pc:docMk/>
            <pc:sldMk cId="0" sldId="263"/>
            <ac:spMk id="8" creationId="{00000000-0000-0000-0000-000000000000}"/>
          </ac:spMkLst>
        </pc:spChg>
        <pc:spChg chg="del">
          <ac:chgData name="Gabriela Grumezescu" userId="913aa07b-6435-46fe-8efa-712441108946" providerId="ADAL" clId="{37B0C4F8-7F1F-41CF-8C4F-BC86DDF0F39E}" dt="2024-09-26T18:07:43.440" v="2095" actId="478"/>
          <ac:spMkLst>
            <pc:docMk/>
            <pc:sldMk cId="0" sldId="263"/>
            <ac:spMk id="9" creationId="{00000000-0000-0000-0000-000000000000}"/>
          </ac:spMkLst>
        </pc:spChg>
        <pc:spChg chg="del">
          <ac:chgData name="Gabriela Grumezescu" userId="913aa07b-6435-46fe-8efa-712441108946" providerId="ADAL" clId="{37B0C4F8-7F1F-41CF-8C4F-BC86DDF0F39E}" dt="2024-09-26T18:07:40.378" v="2094" actId="478"/>
          <ac:spMkLst>
            <pc:docMk/>
            <pc:sldMk cId="0" sldId="263"/>
            <ac:spMk id="10" creationId="{00000000-0000-0000-0000-000000000000}"/>
          </ac:spMkLst>
        </pc:spChg>
        <pc:spChg chg="add mod ord">
          <ac:chgData name="Gabriela Grumezescu" userId="913aa07b-6435-46fe-8efa-712441108946" providerId="ADAL" clId="{37B0C4F8-7F1F-41CF-8C4F-BC86DDF0F39E}" dt="2024-09-26T17:37:10.388" v="1372" actId="1076"/>
          <ac:spMkLst>
            <pc:docMk/>
            <pc:sldMk cId="0" sldId="263"/>
            <ac:spMk id="15" creationId="{63A3D092-A282-CA24-0F41-224D7A1FAEEA}"/>
          </ac:spMkLst>
        </pc:spChg>
        <pc:spChg chg="add del mod">
          <ac:chgData name="Gabriela Grumezescu" userId="913aa07b-6435-46fe-8efa-712441108946" providerId="ADAL" clId="{37B0C4F8-7F1F-41CF-8C4F-BC86DDF0F39E}" dt="2024-09-26T18:07:49.317" v="2097" actId="478"/>
          <ac:spMkLst>
            <pc:docMk/>
            <pc:sldMk cId="0" sldId="263"/>
            <ac:spMk id="17" creationId="{A51A521C-B516-8565-5CFB-D6F30DE03329}"/>
          </ac:spMkLst>
        </pc:spChg>
        <pc:spChg chg="add del mod">
          <ac:chgData name="Gabriela Grumezescu" userId="913aa07b-6435-46fe-8efa-712441108946" providerId="ADAL" clId="{37B0C4F8-7F1F-41CF-8C4F-BC86DDF0F39E}" dt="2024-09-26T18:28:51.788" v="2284" actId="21"/>
          <ac:spMkLst>
            <pc:docMk/>
            <pc:sldMk cId="0" sldId="263"/>
            <ac:spMk id="20" creationId="{92F745C8-34D5-273F-6EB4-D7039BE78502}"/>
          </ac:spMkLst>
        </pc:spChg>
        <pc:grpChg chg="del">
          <ac:chgData name="Gabriela Grumezescu" userId="913aa07b-6435-46fe-8efa-712441108946" providerId="ADAL" clId="{37B0C4F8-7F1F-41CF-8C4F-BC86DDF0F39E}" dt="2024-09-26T17:35:39.263" v="1361" actId="478"/>
          <ac:grpSpMkLst>
            <pc:docMk/>
            <pc:sldMk cId="0" sldId="263"/>
            <ac:grpSpMk id="12" creationId="{00000000-0000-0000-0000-000000000000}"/>
          </ac:grpSpMkLst>
        </pc:grpChg>
        <pc:picChg chg="del">
          <ac:chgData name="Gabriela Grumezescu" userId="913aa07b-6435-46fe-8efa-712441108946" providerId="ADAL" clId="{37B0C4F8-7F1F-41CF-8C4F-BC86DDF0F39E}" dt="2024-09-26T17:35:53.106" v="1363" actId="478"/>
          <ac:picMkLst>
            <pc:docMk/>
            <pc:sldMk cId="0" sldId="263"/>
            <ac:picMk id="11" creationId="{00000000-0000-0000-0000-000000000000}"/>
          </ac:picMkLst>
        </pc:picChg>
        <pc:picChg chg="del topLvl">
          <ac:chgData name="Gabriela Grumezescu" userId="913aa07b-6435-46fe-8efa-712441108946" providerId="ADAL" clId="{37B0C4F8-7F1F-41CF-8C4F-BC86DDF0F39E}" dt="2024-09-26T18:07:34.144" v="2093" actId="478"/>
          <ac:picMkLst>
            <pc:docMk/>
            <pc:sldMk cId="0" sldId="263"/>
            <ac:picMk id="13" creationId="{00000000-0000-0000-0000-000000000000}"/>
          </ac:picMkLst>
        </pc:picChg>
        <pc:picChg chg="del topLvl">
          <ac:chgData name="Gabriela Grumezescu" userId="913aa07b-6435-46fe-8efa-712441108946" providerId="ADAL" clId="{37B0C4F8-7F1F-41CF-8C4F-BC86DDF0F39E}" dt="2024-09-26T17:35:39.263" v="1361" actId="478"/>
          <ac:picMkLst>
            <pc:docMk/>
            <pc:sldMk cId="0" sldId="263"/>
            <ac:picMk id="14" creationId="{00000000-0000-0000-0000-000000000000}"/>
          </ac:picMkLst>
        </pc:picChg>
        <pc:picChg chg="add del mod ord">
          <ac:chgData name="Gabriela Grumezescu" userId="913aa07b-6435-46fe-8efa-712441108946" providerId="ADAL" clId="{37B0C4F8-7F1F-41CF-8C4F-BC86DDF0F39E}" dt="2024-09-26T18:37:23.864" v="2299" actId="478"/>
          <ac:picMkLst>
            <pc:docMk/>
            <pc:sldMk cId="0" sldId="263"/>
            <ac:picMk id="19" creationId="{35C33F87-3683-3CD0-3BFC-83C4EAD4A077}"/>
          </ac:picMkLst>
        </pc:picChg>
        <pc:picChg chg="add mod">
          <ac:chgData name="Gabriela Grumezescu" userId="913aa07b-6435-46fe-8efa-712441108946" providerId="ADAL" clId="{37B0C4F8-7F1F-41CF-8C4F-BC86DDF0F39E}" dt="2024-09-26T18:38:30.817" v="2302" actId="1076"/>
          <ac:picMkLst>
            <pc:docMk/>
            <pc:sldMk cId="0" sldId="263"/>
            <ac:picMk id="22" creationId="{0AD584AB-A7DB-DC1C-016C-3D7E25431F85}"/>
          </ac:picMkLst>
        </pc:picChg>
        <pc:picChg chg="add mod">
          <ac:chgData name="Gabriela Grumezescu" userId="913aa07b-6435-46fe-8efa-712441108946" providerId="ADAL" clId="{37B0C4F8-7F1F-41CF-8C4F-BC86DDF0F39E}" dt="2024-09-26T18:38:59.420" v="2305" actId="1076"/>
          <ac:picMkLst>
            <pc:docMk/>
            <pc:sldMk cId="0" sldId="263"/>
            <ac:picMk id="24" creationId="{CE82FAFE-B864-CCEB-2E59-918BD9285BB3}"/>
          </ac:picMkLst>
        </pc:picChg>
      </pc:sldChg>
      <pc:sldChg chg="delSp del mod">
        <pc:chgData name="Gabriela Grumezescu" userId="913aa07b-6435-46fe-8efa-712441108946" providerId="ADAL" clId="{37B0C4F8-7F1F-41CF-8C4F-BC86DDF0F39E}" dt="2024-09-26T18:07:54.771" v="2098" actId="2696"/>
        <pc:sldMkLst>
          <pc:docMk/>
          <pc:sldMk cId="0" sldId="264"/>
        </pc:sldMkLst>
        <pc:picChg chg="del">
          <ac:chgData name="Gabriela Grumezescu" userId="913aa07b-6435-46fe-8efa-712441108946" providerId="ADAL" clId="{37B0C4F8-7F1F-41CF-8C4F-BC86DDF0F39E}" dt="2024-09-26T18:06:46.472" v="2083" actId="478"/>
          <ac:picMkLst>
            <pc:docMk/>
            <pc:sldMk cId="0" sldId="264"/>
            <ac:picMk id="3" creationId="{00000000-0000-0000-0000-000000000000}"/>
          </ac:picMkLst>
        </pc:picChg>
        <pc:picChg chg="del">
          <ac:chgData name="Gabriela Grumezescu" userId="913aa07b-6435-46fe-8efa-712441108946" providerId="ADAL" clId="{37B0C4F8-7F1F-41CF-8C4F-BC86DDF0F39E}" dt="2024-09-26T18:06:40.329" v="2081" actId="478"/>
          <ac:picMkLst>
            <pc:docMk/>
            <pc:sldMk cId="0" sldId="264"/>
            <ac:picMk id="4" creationId="{00000000-0000-0000-0000-000000000000}"/>
          </ac:picMkLst>
        </pc:picChg>
        <pc:picChg chg="del">
          <ac:chgData name="Gabriela Grumezescu" userId="913aa07b-6435-46fe-8efa-712441108946" providerId="ADAL" clId="{37B0C4F8-7F1F-41CF-8C4F-BC86DDF0F39E}" dt="2024-09-26T18:06:42.289" v="2082" actId="478"/>
          <ac:picMkLst>
            <pc:docMk/>
            <pc:sldMk cId="0" sldId="264"/>
            <ac:picMk id="5" creationId="{00000000-0000-0000-0000-000000000000}"/>
          </ac:picMkLst>
        </pc:picChg>
      </pc:sldChg>
      <pc:sldChg chg="addSp delSp modSp mod">
        <pc:chgData name="Gabriela Grumezescu" userId="913aa07b-6435-46fe-8efa-712441108946" providerId="ADAL" clId="{37B0C4F8-7F1F-41CF-8C4F-BC86DDF0F39E}" dt="2024-09-27T09:27:49.411" v="2782" actId="14100"/>
        <pc:sldMkLst>
          <pc:docMk/>
          <pc:sldMk cId="0" sldId="265"/>
        </pc:sldMkLst>
        <pc:spChg chg="mod">
          <ac:chgData name="Gabriela Grumezescu" userId="913aa07b-6435-46fe-8efa-712441108946" providerId="ADAL" clId="{37B0C4F8-7F1F-41CF-8C4F-BC86DDF0F39E}" dt="2024-09-26T19:01:43.097" v="2779" actId="207"/>
          <ac:spMkLst>
            <pc:docMk/>
            <pc:sldMk cId="0" sldId="265"/>
            <ac:spMk id="2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9:01:38.038" v="2778" actId="207"/>
          <ac:spMkLst>
            <pc:docMk/>
            <pc:sldMk cId="0" sldId="265"/>
            <ac:spMk id="6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8:56:08.298" v="2725" actId="1076"/>
          <ac:spMkLst>
            <pc:docMk/>
            <pc:sldMk cId="0" sldId="265"/>
            <ac:spMk id="7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37:44.656" v="1375" actId="207"/>
          <ac:spMkLst>
            <pc:docMk/>
            <pc:sldMk cId="0" sldId="265"/>
            <ac:spMk id="15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37:44.656" v="1375" actId="207"/>
          <ac:spMkLst>
            <pc:docMk/>
            <pc:sldMk cId="0" sldId="265"/>
            <ac:spMk id="16" creationId="{00000000-0000-0000-0000-000000000000}"/>
          </ac:spMkLst>
        </pc:spChg>
        <pc:spChg chg="del mod topLvl">
          <ac:chgData name="Gabriela Grumezescu" userId="913aa07b-6435-46fe-8efa-712441108946" providerId="ADAL" clId="{37B0C4F8-7F1F-41CF-8C4F-BC86DDF0F39E}" dt="2024-09-26T17:41:58.895" v="1418" actId="478"/>
          <ac:spMkLst>
            <pc:docMk/>
            <pc:sldMk cId="0" sldId="265"/>
            <ac:spMk id="18" creationId="{00000000-0000-0000-0000-000000000000}"/>
          </ac:spMkLst>
        </pc:spChg>
        <pc:spChg chg="del mod topLvl">
          <ac:chgData name="Gabriela Grumezescu" userId="913aa07b-6435-46fe-8efa-712441108946" providerId="ADAL" clId="{37B0C4F8-7F1F-41CF-8C4F-BC86DDF0F39E}" dt="2024-09-26T17:41:52.317" v="1416" actId="478"/>
          <ac:spMkLst>
            <pc:docMk/>
            <pc:sldMk cId="0" sldId="265"/>
            <ac:spMk id="19" creationId="{00000000-0000-0000-0000-000000000000}"/>
          </ac:spMkLst>
        </pc:spChg>
        <pc:spChg chg="del topLvl">
          <ac:chgData name="Gabriela Grumezescu" userId="913aa07b-6435-46fe-8efa-712441108946" providerId="ADAL" clId="{37B0C4F8-7F1F-41CF-8C4F-BC86DDF0F39E}" dt="2024-09-26T17:40:16.877" v="1397" actId="478"/>
          <ac:spMkLst>
            <pc:docMk/>
            <pc:sldMk cId="0" sldId="265"/>
            <ac:spMk id="21" creationId="{00000000-0000-0000-0000-000000000000}"/>
          </ac:spMkLst>
        </pc:spChg>
        <pc:spChg chg="del topLvl">
          <ac:chgData name="Gabriela Grumezescu" userId="913aa07b-6435-46fe-8efa-712441108946" providerId="ADAL" clId="{37B0C4F8-7F1F-41CF-8C4F-BC86DDF0F39E}" dt="2024-09-26T17:38:51.026" v="1386" actId="478"/>
          <ac:spMkLst>
            <pc:docMk/>
            <pc:sldMk cId="0" sldId="265"/>
            <ac:spMk id="22" creationId="{00000000-0000-0000-0000-000000000000}"/>
          </ac:spMkLst>
        </pc:spChg>
        <pc:spChg chg="del">
          <ac:chgData name="Gabriela Grumezescu" userId="913aa07b-6435-46fe-8efa-712441108946" providerId="ADAL" clId="{37B0C4F8-7F1F-41CF-8C4F-BC86DDF0F39E}" dt="2024-09-26T17:38:39.451" v="1384" actId="478"/>
          <ac:spMkLst>
            <pc:docMk/>
            <pc:sldMk cId="0" sldId="265"/>
            <ac:spMk id="23" creationId="{00000000-0000-0000-0000-000000000000}"/>
          </ac:spMkLst>
        </pc:spChg>
        <pc:spChg chg="add del mod ord">
          <ac:chgData name="Gabriela Grumezescu" userId="913aa07b-6435-46fe-8efa-712441108946" providerId="ADAL" clId="{37B0C4F8-7F1F-41CF-8C4F-BC86DDF0F39E}" dt="2024-09-26T17:40:27.489" v="1400" actId="21"/>
          <ac:spMkLst>
            <pc:docMk/>
            <pc:sldMk cId="0" sldId="265"/>
            <ac:spMk id="24" creationId="{00000000-0000-0000-0000-000000000000}"/>
          </ac:spMkLst>
        </pc:spChg>
        <pc:spChg chg="mod ord">
          <ac:chgData name="Gabriela Grumezescu" userId="913aa07b-6435-46fe-8efa-712441108946" providerId="ADAL" clId="{37B0C4F8-7F1F-41CF-8C4F-BC86DDF0F39E}" dt="2024-09-26T19:00:08.876" v="2768" actId="1076"/>
          <ac:spMkLst>
            <pc:docMk/>
            <pc:sldMk cId="0" sldId="265"/>
            <ac:spMk id="25" creationId="{00000000-0000-0000-0000-000000000000}"/>
          </ac:spMkLst>
        </pc:spChg>
        <pc:spChg chg="add mod">
          <ac:chgData name="Gabriela Grumezescu" userId="913aa07b-6435-46fe-8efa-712441108946" providerId="ADAL" clId="{37B0C4F8-7F1F-41CF-8C4F-BC86DDF0F39E}" dt="2024-09-26T17:38:27.583" v="1380"/>
          <ac:spMkLst>
            <pc:docMk/>
            <pc:sldMk cId="0" sldId="265"/>
            <ac:spMk id="28" creationId="{7F813B75-A5F7-DFB9-D519-12468BD81996}"/>
          </ac:spMkLst>
        </pc:spChg>
        <pc:spChg chg="add mod">
          <ac:chgData name="Gabriela Grumezescu" userId="913aa07b-6435-46fe-8efa-712441108946" providerId="ADAL" clId="{37B0C4F8-7F1F-41CF-8C4F-BC86DDF0F39E}" dt="2024-09-26T18:58:53.204" v="2750" actId="1076"/>
          <ac:spMkLst>
            <pc:docMk/>
            <pc:sldMk cId="0" sldId="265"/>
            <ac:spMk id="29" creationId="{8D8509DA-175A-0443-99CE-AA90C572DFAD}"/>
          </ac:spMkLst>
        </pc:spChg>
        <pc:spChg chg="add mod ord">
          <ac:chgData name="Gabriela Grumezescu" userId="913aa07b-6435-46fe-8efa-712441108946" providerId="ADAL" clId="{37B0C4F8-7F1F-41CF-8C4F-BC86DDF0F39E}" dt="2024-09-26T19:00:22.689" v="2771" actId="14100"/>
          <ac:spMkLst>
            <pc:docMk/>
            <pc:sldMk cId="0" sldId="265"/>
            <ac:spMk id="30" creationId="{0B5D9A71-81FC-7D60-C0F9-1521E3F7365B}"/>
          </ac:spMkLst>
        </pc:spChg>
        <pc:spChg chg="add mod">
          <ac:chgData name="Gabriela Grumezescu" userId="913aa07b-6435-46fe-8efa-712441108946" providerId="ADAL" clId="{37B0C4F8-7F1F-41CF-8C4F-BC86DDF0F39E}" dt="2024-09-26T17:42:10.276" v="1420" actId="164"/>
          <ac:spMkLst>
            <pc:docMk/>
            <pc:sldMk cId="0" sldId="265"/>
            <ac:spMk id="31" creationId="{00000000-0000-0000-0000-000000000000}"/>
          </ac:spMkLst>
        </pc:spChg>
        <pc:spChg chg="add del mod">
          <ac:chgData name="Gabriela Grumezescu" userId="913aa07b-6435-46fe-8efa-712441108946" providerId="ADAL" clId="{37B0C4F8-7F1F-41CF-8C4F-BC86DDF0F39E}" dt="2024-09-26T18:57:28.621" v="2730" actId="478"/>
          <ac:spMkLst>
            <pc:docMk/>
            <pc:sldMk cId="0" sldId="265"/>
            <ac:spMk id="32" creationId="{A22747A6-0622-25A7-0F36-F4C0CD34B4B1}"/>
          </ac:spMkLst>
        </pc:spChg>
        <pc:spChg chg="add mod ord">
          <ac:chgData name="Gabriela Grumezescu" userId="913aa07b-6435-46fe-8efa-712441108946" providerId="ADAL" clId="{37B0C4F8-7F1F-41CF-8C4F-BC86DDF0F39E}" dt="2024-09-27T09:27:49.411" v="2782" actId="14100"/>
          <ac:spMkLst>
            <pc:docMk/>
            <pc:sldMk cId="0" sldId="265"/>
            <ac:spMk id="33" creationId="{02218929-0C8D-C024-6366-09C22F2F995D}"/>
          </ac:spMkLst>
        </pc:spChg>
        <pc:spChg chg="add del mod">
          <ac:chgData name="Gabriela Grumezescu" userId="913aa07b-6435-46fe-8efa-712441108946" providerId="ADAL" clId="{37B0C4F8-7F1F-41CF-8C4F-BC86DDF0F39E}" dt="2024-09-26T19:01:45.358" v="2780" actId="478"/>
          <ac:spMkLst>
            <pc:docMk/>
            <pc:sldMk cId="0" sldId="265"/>
            <ac:spMk id="35" creationId="{994BD33C-F37B-EF71-FFDF-C04374618C71}"/>
          </ac:spMkLst>
        </pc:spChg>
        <pc:grpChg chg="del">
          <ac:chgData name="Gabriela Grumezescu" userId="913aa07b-6435-46fe-8efa-712441108946" providerId="ADAL" clId="{37B0C4F8-7F1F-41CF-8C4F-BC86DDF0F39E}" dt="2024-09-26T17:40:20.021" v="1398" actId="478"/>
          <ac:grpSpMkLst>
            <pc:docMk/>
            <pc:sldMk cId="0" sldId="265"/>
            <ac:grpSpMk id="10" creationId="{00000000-0000-0000-0000-000000000000}"/>
          </ac:grpSpMkLst>
        </pc:grpChg>
        <pc:grpChg chg="del mod">
          <ac:chgData name="Gabriela Grumezescu" userId="913aa07b-6435-46fe-8efa-712441108946" providerId="ADAL" clId="{37B0C4F8-7F1F-41CF-8C4F-BC86DDF0F39E}" dt="2024-09-26T17:40:41.381" v="1404" actId="478"/>
          <ac:grpSpMkLst>
            <pc:docMk/>
            <pc:sldMk cId="0" sldId="265"/>
            <ac:grpSpMk id="14" creationId="{00000000-0000-0000-0000-000000000000}"/>
          </ac:grpSpMkLst>
        </pc:grpChg>
        <pc:grpChg chg="del mod">
          <ac:chgData name="Gabriela Grumezescu" userId="913aa07b-6435-46fe-8efa-712441108946" providerId="ADAL" clId="{37B0C4F8-7F1F-41CF-8C4F-BC86DDF0F39E}" dt="2024-09-26T17:41:20.425" v="1410" actId="165"/>
          <ac:grpSpMkLst>
            <pc:docMk/>
            <pc:sldMk cId="0" sldId="265"/>
            <ac:grpSpMk id="17" creationId="{00000000-0000-0000-0000-000000000000}"/>
          </ac:grpSpMkLst>
        </pc:grpChg>
        <pc:grpChg chg="del">
          <ac:chgData name="Gabriela Grumezescu" userId="913aa07b-6435-46fe-8efa-712441108946" providerId="ADAL" clId="{37B0C4F8-7F1F-41CF-8C4F-BC86DDF0F39E}" dt="2024-09-26T17:38:51.026" v="1386" actId="478"/>
          <ac:grpSpMkLst>
            <pc:docMk/>
            <pc:sldMk cId="0" sldId="265"/>
            <ac:grpSpMk id="20" creationId="{00000000-0000-0000-0000-000000000000}"/>
          </ac:grpSpMkLst>
        </pc:grpChg>
        <pc:grpChg chg="add mod">
          <ac:chgData name="Gabriela Grumezescu" userId="913aa07b-6435-46fe-8efa-712441108946" providerId="ADAL" clId="{37B0C4F8-7F1F-41CF-8C4F-BC86DDF0F39E}" dt="2024-09-26T19:00:28.937" v="2772" actId="1076"/>
          <ac:grpSpMkLst>
            <pc:docMk/>
            <pc:sldMk cId="0" sldId="265"/>
            <ac:grpSpMk id="34" creationId="{863B83B4-C1F7-93F3-8EB9-C447922BF2AE}"/>
          </ac:grpSpMkLst>
        </pc:grpChg>
        <pc:picChg chg="del">
          <ac:chgData name="Gabriela Grumezescu" userId="913aa07b-6435-46fe-8efa-712441108946" providerId="ADAL" clId="{37B0C4F8-7F1F-41CF-8C4F-BC86DDF0F39E}" dt="2024-09-26T16:51:39.576" v="627" actId="478"/>
          <ac:picMkLst>
            <pc:docMk/>
            <pc:sldMk cId="0" sldId="265"/>
            <ac:picMk id="8" creationId="{00000000-0000-0000-0000-000000000000}"/>
          </ac:picMkLst>
        </pc:picChg>
        <pc:picChg chg="del">
          <ac:chgData name="Gabriela Grumezescu" userId="913aa07b-6435-46fe-8efa-712441108946" providerId="ADAL" clId="{37B0C4F8-7F1F-41CF-8C4F-BC86DDF0F39E}" dt="2024-09-26T16:51:36.042" v="626" actId="478"/>
          <ac:picMkLst>
            <pc:docMk/>
            <pc:sldMk cId="0" sldId="265"/>
            <ac:picMk id="9" creationId="{00000000-0000-0000-0000-000000000000}"/>
          </ac:picMkLst>
        </pc:picChg>
        <pc:picChg chg="add del">
          <ac:chgData name="Gabriela Grumezescu" userId="913aa07b-6435-46fe-8efa-712441108946" providerId="ADAL" clId="{37B0C4F8-7F1F-41CF-8C4F-BC86DDF0F39E}" dt="2024-09-26T18:57:25.022" v="2729" actId="478"/>
          <ac:picMkLst>
            <pc:docMk/>
            <pc:sldMk cId="0" sldId="265"/>
            <ac:picMk id="5122" creationId="{062FD36A-D50A-7E3C-AB56-2E9CC6DDE0B4}"/>
          </ac:picMkLst>
        </pc:picChg>
      </pc:sldChg>
      <pc:sldChg chg="addSp delSp modSp mod">
        <pc:chgData name="Gabriela Grumezescu" userId="913aa07b-6435-46fe-8efa-712441108946" providerId="ADAL" clId="{37B0C4F8-7F1F-41CF-8C4F-BC86DDF0F39E}" dt="2024-09-27T10:55:07.196" v="3779" actId="1076"/>
        <pc:sldMkLst>
          <pc:docMk/>
          <pc:sldMk cId="0" sldId="266"/>
        </pc:sldMkLst>
        <pc:spChg chg="del">
          <ac:chgData name="Gabriela Grumezescu" userId="913aa07b-6435-46fe-8efa-712441108946" providerId="ADAL" clId="{37B0C4F8-7F1F-41CF-8C4F-BC86DDF0F39E}" dt="2024-09-26T16:51:51.529" v="629" actId="478"/>
          <ac:spMkLst>
            <pc:docMk/>
            <pc:sldMk cId="0" sldId="266"/>
            <ac:spMk id="3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43:07.728" v="1424" actId="207"/>
          <ac:spMkLst>
            <pc:docMk/>
            <pc:sldMk cId="0" sldId="266"/>
            <ac:spMk id="7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7T10:55:07.196" v="3779" actId="1076"/>
          <ac:spMkLst>
            <pc:docMk/>
            <pc:sldMk cId="0" sldId="266"/>
            <ac:spMk id="9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43:15.302" v="1426" actId="692"/>
          <ac:spMkLst>
            <pc:docMk/>
            <pc:sldMk cId="0" sldId="266"/>
            <ac:spMk id="10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43:21.244" v="1427" actId="207"/>
          <ac:spMkLst>
            <pc:docMk/>
            <pc:sldMk cId="0" sldId="266"/>
            <ac:spMk id="11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43:24.573" v="1428" actId="207"/>
          <ac:spMkLst>
            <pc:docMk/>
            <pc:sldMk cId="0" sldId="266"/>
            <ac:spMk id="12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43:28.656" v="1429" actId="207"/>
          <ac:spMkLst>
            <pc:docMk/>
            <pc:sldMk cId="0" sldId="266"/>
            <ac:spMk id="13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43:33.888" v="1430" actId="207"/>
          <ac:spMkLst>
            <pc:docMk/>
            <pc:sldMk cId="0" sldId="266"/>
            <ac:spMk id="14" creationId="{00000000-0000-0000-0000-000000000000}"/>
          </ac:spMkLst>
        </pc:spChg>
        <pc:spChg chg="add del mod">
          <ac:chgData name="Gabriela Grumezescu" userId="913aa07b-6435-46fe-8efa-712441108946" providerId="ADAL" clId="{37B0C4F8-7F1F-41CF-8C4F-BC86DDF0F39E}" dt="2024-09-26T16:51:54.446" v="630" actId="478"/>
          <ac:spMkLst>
            <pc:docMk/>
            <pc:sldMk cId="0" sldId="266"/>
            <ac:spMk id="16" creationId="{A8DF00A8-EC93-D6A8-DC88-DD9A5F2E6699}"/>
          </ac:spMkLst>
        </pc:spChg>
        <pc:spChg chg="add del mod">
          <ac:chgData name="Gabriela Grumezescu" userId="913aa07b-6435-46fe-8efa-712441108946" providerId="ADAL" clId="{37B0C4F8-7F1F-41CF-8C4F-BC86DDF0F39E}" dt="2024-09-26T17:43:09.683" v="1425" actId="478"/>
          <ac:spMkLst>
            <pc:docMk/>
            <pc:sldMk cId="0" sldId="266"/>
            <ac:spMk id="17" creationId="{B42B68A2-E2C9-F7E7-B6E5-E1A6A233E69A}"/>
          </ac:spMkLst>
        </pc:spChg>
        <pc:spChg chg="add del mod">
          <ac:chgData name="Gabriela Grumezescu" userId="913aa07b-6435-46fe-8efa-712441108946" providerId="ADAL" clId="{37B0C4F8-7F1F-41CF-8C4F-BC86DDF0F39E}" dt="2024-09-26T18:17:56.125" v="2219" actId="21"/>
          <ac:spMkLst>
            <pc:docMk/>
            <pc:sldMk cId="0" sldId="266"/>
            <ac:spMk id="18" creationId="{C5FDA767-133B-1A95-EC00-625189E49DF9}"/>
          </ac:spMkLst>
        </pc:spChg>
        <pc:spChg chg="add mod">
          <ac:chgData name="Gabriela Grumezescu" userId="913aa07b-6435-46fe-8efa-712441108946" providerId="ADAL" clId="{37B0C4F8-7F1F-41CF-8C4F-BC86DDF0F39E}" dt="2024-09-26T18:47:56.586" v="2326" actId="207"/>
          <ac:spMkLst>
            <pc:docMk/>
            <pc:sldMk cId="0" sldId="266"/>
            <ac:spMk id="19" creationId="{0F9AFAC6-9971-CF1B-33F5-182DAFCB2960}"/>
          </ac:spMkLst>
        </pc:spChg>
        <pc:picChg chg="del">
          <ac:chgData name="Gabriela Grumezescu" userId="913aa07b-6435-46fe-8efa-712441108946" providerId="ADAL" clId="{37B0C4F8-7F1F-41CF-8C4F-BC86DDF0F39E}" dt="2024-09-26T16:51:46.438" v="628" actId="478"/>
          <ac:picMkLst>
            <pc:docMk/>
            <pc:sldMk cId="0" sldId="266"/>
            <ac:picMk id="2" creationId="{00000000-0000-0000-0000-000000000000}"/>
          </ac:picMkLst>
        </pc:picChg>
        <pc:picChg chg="add del mod">
          <ac:chgData name="Gabriela Grumezescu" userId="913aa07b-6435-46fe-8efa-712441108946" providerId="ADAL" clId="{37B0C4F8-7F1F-41CF-8C4F-BC86DDF0F39E}" dt="2024-09-26T18:51:19.612" v="2327" actId="478"/>
          <ac:picMkLst>
            <pc:docMk/>
            <pc:sldMk cId="0" sldId="266"/>
            <ac:picMk id="4098" creationId="{076F7F78-55C5-135E-79A4-CAD9897C8DD6}"/>
          </ac:picMkLst>
        </pc:picChg>
        <pc:picChg chg="add del">
          <ac:chgData name="Gabriela Grumezescu" userId="913aa07b-6435-46fe-8efa-712441108946" providerId="ADAL" clId="{37B0C4F8-7F1F-41CF-8C4F-BC86DDF0F39E}" dt="2024-09-26T18:47:56.133" v="2325" actId="478"/>
          <ac:picMkLst>
            <pc:docMk/>
            <pc:sldMk cId="0" sldId="266"/>
            <ac:picMk id="4100" creationId="{A8F75E1F-E093-53AC-7CCF-860684F6EDAE}"/>
          </ac:picMkLst>
        </pc:picChg>
      </pc:sldChg>
      <pc:sldChg chg="addSp delSp modSp mod ord">
        <pc:chgData name="Gabriela Grumezescu" userId="913aa07b-6435-46fe-8efa-712441108946" providerId="ADAL" clId="{37B0C4F8-7F1F-41CF-8C4F-BC86DDF0F39E}" dt="2024-09-26T18:12:10.837" v="2145" actId="14100"/>
        <pc:sldMkLst>
          <pc:docMk/>
          <pc:sldMk cId="248403009" sldId="267"/>
        </pc:sldMkLst>
        <pc:spChg chg="del mod">
          <ac:chgData name="Gabriela Grumezescu" userId="913aa07b-6435-46fe-8efa-712441108946" providerId="ADAL" clId="{37B0C4F8-7F1F-41CF-8C4F-BC86DDF0F39E}" dt="2024-09-26T16:57:28.236" v="885" actId="478"/>
          <ac:spMkLst>
            <pc:docMk/>
            <pc:sldMk cId="248403009" sldId="267"/>
            <ac:spMk id="6" creationId="{00000000-0000-0000-0000-000000000000}"/>
          </ac:spMkLst>
        </pc:spChg>
        <pc:spChg chg="mod ord">
          <ac:chgData name="Gabriela Grumezescu" userId="913aa07b-6435-46fe-8efa-712441108946" providerId="ADAL" clId="{37B0C4F8-7F1F-41CF-8C4F-BC86DDF0F39E}" dt="2024-09-26T17:59:10.269" v="1703" actId="207"/>
          <ac:spMkLst>
            <pc:docMk/>
            <pc:sldMk cId="248403009" sldId="267"/>
            <ac:spMk id="8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6:57:09.760" v="880" actId="1076"/>
          <ac:spMkLst>
            <pc:docMk/>
            <pc:sldMk cId="248403009" sldId="267"/>
            <ac:spMk id="10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6:57:16.276" v="882" actId="1076"/>
          <ac:spMkLst>
            <pc:docMk/>
            <pc:sldMk cId="248403009" sldId="267"/>
            <ac:spMk id="11" creationId="{00000000-0000-0000-0000-000000000000}"/>
          </ac:spMkLst>
        </pc:spChg>
        <pc:spChg chg="del">
          <ac:chgData name="Gabriela Grumezescu" userId="913aa07b-6435-46fe-8efa-712441108946" providerId="ADAL" clId="{37B0C4F8-7F1F-41CF-8C4F-BC86DDF0F39E}" dt="2024-09-26T16:55:25.900" v="856" actId="478"/>
          <ac:spMkLst>
            <pc:docMk/>
            <pc:sldMk cId="248403009" sldId="267"/>
            <ac:spMk id="13" creationId="{00000000-0000-0000-0000-000000000000}"/>
          </ac:spMkLst>
        </pc:spChg>
        <pc:spChg chg="del mod">
          <ac:chgData name="Gabriela Grumezescu" userId="913aa07b-6435-46fe-8efa-712441108946" providerId="ADAL" clId="{37B0C4F8-7F1F-41CF-8C4F-BC86DDF0F39E}" dt="2024-09-26T17:08:10.164" v="992" actId="478"/>
          <ac:spMkLst>
            <pc:docMk/>
            <pc:sldMk cId="248403009" sldId="267"/>
            <ac:spMk id="19" creationId="{652EB3B6-1FC2-9D86-509D-A0500C836E8C}"/>
          </ac:spMkLst>
        </pc:spChg>
        <pc:spChg chg="add del mod ord">
          <ac:chgData name="Gabriela Grumezescu" userId="913aa07b-6435-46fe-8efa-712441108946" providerId="ADAL" clId="{37B0C4F8-7F1F-41CF-8C4F-BC86DDF0F39E}" dt="2024-09-26T18:04:17.292" v="2044" actId="21"/>
          <ac:spMkLst>
            <pc:docMk/>
            <pc:sldMk cId="248403009" sldId="267"/>
            <ac:spMk id="20" creationId="{92F745C8-34D5-273F-6EB4-D7039BE78502}"/>
          </ac:spMkLst>
        </pc:spChg>
        <pc:spChg chg="add mod">
          <ac:chgData name="Gabriela Grumezescu" userId="913aa07b-6435-46fe-8efa-712441108946" providerId="ADAL" clId="{37B0C4F8-7F1F-41CF-8C4F-BC86DDF0F39E}" dt="2024-09-26T18:12:10.837" v="2145" actId="14100"/>
          <ac:spMkLst>
            <pc:docMk/>
            <pc:sldMk cId="248403009" sldId="267"/>
            <ac:spMk id="21" creationId="{FC001575-2829-B527-D5DD-9125CFD2DAC1}"/>
          </ac:spMkLst>
        </pc:spChg>
        <pc:spChg chg="del">
          <ac:chgData name="Gabriela Grumezescu" userId="913aa07b-6435-46fe-8efa-712441108946" providerId="ADAL" clId="{37B0C4F8-7F1F-41CF-8C4F-BC86DDF0F39E}" dt="2024-09-26T16:55:28.698" v="857" actId="478"/>
          <ac:spMkLst>
            <pc:docMk/>
            <pc:sldMk cId="248403009" sldId="267"/>
            <ac:spMk id="24" creationId="{990F3F36-B102-79A5-9C94-A8F4F5210DC2}"/>
          </ac:spMkLst>
        </pc:spChg>
        <pc:spChg chg="del">
          <ac:chgData name="Gabriela Grumezescu" userId="913aa07b-6435-46fe-8efa-712441108946" providerId="ADAL" clId="{37B0C4F8-7F1F-41CF-8C4F-BC86DDF0F39E}" dt="2024-09-26T16:55:30.806" v="858" actId="478"/>
          <ac:spMkLst>
            <pc:docMk/>
            <pc:sldMk cId="248403009" sldId="267"/>
            <ac:spMk id="25" creationId="{63F4ACCD-A6D6-39A2-2C70-69BD5BC6749C}"/>
          </ac:spMkLst>
        </pc:spChg>
        <pc:grpChg chg="del">
          <ac:chgData name="Gabriela Grumezescu" userId="913aa07b-6435-46fe-8efa-712441108946" providerId="ADAL" clId="{37B0C4F8-7F1F-41CF-8C4F-BC86DDF0F39E}" dt="2024-09-26T16:56:37.261" v="872" actId="21"/>
          <ac:grpSpMkLst>
            <pc:docMk/>
            <pc:sldMk cId="248403009" sldId="267"/>
            <ac:grpSpMk id="29" creationId="{23EB32B1-55AE-F1FD-D0DB-24D8EE0722EC}"/>
          </ac:grpSpMkLst>
        </pc:grpChg>
        <pc:picChg chg="add mod">
          <ac:chgData name="Gabriela Grumezescu" userId="913aa07b-6435-46fe-8efa-712441108946" providerId="ADAL" clId="{37B0C4F8-7F1F-41CF-8C4F-BC86DDF0F39E}" dt="2024-09-26T17:03:11.531" v="981" actId="1076"/>
          <ac:picMkLst>
            <pc:docMk/>
            <pc:sldMk cId="248403009" sldId="267"/>
            <ac:picMk id="7" creationId="{D68FB9F9-585F-929C-5C73-28FC0B71E395}"/>
          </ac:picMkLst>
        </pc:picChg>
        <pc:picChg chg="add del">
          <ac:chgData name="Gabriela Grumezescu" userId="913aa07b-6435-46fe-8efa-712441108946" providerId="ADAL" clId="{37B0C4F8-7F1F-41CF-8C4F-BC86DDF0F39E}" dt="2024-09-26T17:07:28.335" v="991" actId="478"/>
          <ac:picMkLst>
            <pc:docMk/>
            <pc:sldMk cId="248403009" sldId="267"/>
            <ac:picMk id="12" creationId="{79049683-0946-24D9-F6D3-98E274763939}"/>
          </ac:picMkLst>
        </pc:picChg>
        <pc:picChg chg="add del mod ord">
          <ac:chgData name="Gabriela Grumezescu" userId="913aa07b-6435-46fe-8efa-712441108946" providerId="ADAL" clId="{37B0C4F8-7F1F-41CF-8C4F-BC86DDF0F39E}" dt="2024-09-26T17:10:05.752" v="1163" actId="478"/>
          <ac:picMkLst>
            <pc:docMk/>
            <pc:sldMk cId="248403009" sldId="267"/>
            <ac:picMk id="15" creationId="{63C333A7-95A1-3771-200F-E1536F1B40D5}"/>
          </ac:picMkLst>
        </pc:picChg>
        <pc:picChg chg="add del mod">
          <ac:chgData name="Gabriela Grumezescu" userId="913aa07b-6435-46fe-8efa-712441108946" providerId="ADAL" clId="{37B0C4F8-7F1F-41CF-8C4F-BC86DDF0F39E}" dt="2024-09-26T17:03:02.163" v="979" actId="478"/>
          <ac:picMkLst>
            <pc:docMk/>
            <pc:sldMk cId="248403009" sldId="267"/>
            <ac:picMk id="16" creationId="{B6D4E468-6B8E-B162-353E-99BAD5B3AC54}"/>
          </ac:picMkLst>
        </pc:picChg>
        <pc:picChg chg="add mod ord">
          <ac:chgData name="Gabriela Grumezescu" userId="913aa07b-6435-46fe-8efa-712441108946" providerId="ADAL" clId="{37B0C4F8-7F1F-41CF-8C4F-BC86DDF0F39E}" dt="2024-09-26T17:57:38.663" v="1690" actId="167"/>
          <ac:picMkLst>
            <pc:docMk/>
            <pc:sldMk cId="248403009" sldId="267"/>
            <ac:picMk id="18" creationId="{51474341-973C-8096-E544-A6DC77B3741E}"/>
          </ac:picMkLst>
        </pc:picChg>
      </pc:sldChg>
      <pc:sldChg chg="addSp delSp modSp mod">
        <pc:chgData name="Gabriela Grumezescu" userId="913aa07b-6435-46fe-8efa-712441108946" providerId="ADAL" clId="{37B0C4F8-7F1F-41CF-8C4F-BC86DDF0F39E}" dt="2024-09-26T19:01:01.017" v="2775" actId="14100"/>
        <pc:sldMkLst>
          <pc:docMk/>
          <pc:sldMk cId="2232604755" sldId="268"/>
        </pc:sldMkLst>
        <pc:spChg chg="mod">
          <ac:chgData name="Gabriela Grumezescu" userId="913aa07b-6435-46fe-8efa-712441108946" providerId="ADAL" clId="{37B0C4F8-7F1F-41CF-8C4F-BC86DDF0F39E}" dt="2024-09-26T17:20:27.334" v="1246" actId="164"/>
          <ac:spMkLst>
            <pc:docMk/>
            <pc:sldMk cId="2232604755" sldId="268"/>
            <ac:spMk id="4" creationId="{00000000-0000-0000-0000-000000000000}"/>
          </ac:spMkLst>
        </pc:spChg>
        <pc:spChg chg="del">
          <ac:chgData name="Gabriela Grumezescu" userId="913aa07b-6435-46fe-8efa-712441108946" providerId="ADAL" clId="{37B0C4F8-7F1F-41CF-8C4F-BC86DDF0F39E}" dt="2024-09-26T17:11:42.279" v="1197" actId="478"/>
          <ac:spMkLst>
            <pc:docMk/>
            <pc:sldMk cId="2232604755" sldId="268"/>
            <ac:spMk id="8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20:27.334" v="1246" actId="164"/>
          <ac:spMkLst>
            <pc:docMk/>
            <pc:sldMk cId="2232604755" sldId="268"/>
            <ac:spMk id="10" creationId="{00000000-0000-0000-0000-000000000000}"/>
          </ac:spMkLst>
        </pc:spChg>
        <pc:spChg chg="mod">
          <ac:chgData name="Gabriela Grumezescu" userId="913aa07b-6435-46fe-8efa-712441108946" providerId="ADAL" clId="{37B0C4F8-7F1F-41CF-8C4F-BC86DDF0F39E}" dt="2024-09-26T17:52:38.857" v="1648" actId="20577"/>
          <ac:spMkLst>
            <pc:docMk/>
            <pc:sldMk cId="2232604755" sldId="268"/>
            <ac:spMk id="11" creationId="{00000000-0000-0000-0000-000000000000}"/>
          </ac:spMkLst>
        </pc:spChg>
        <pc:grpChg chg="add mod">
          <ac:chgData name="Gabriela Grumezescu" userId="913aa07b-6435-46fe-8efa-712441108946" providerId="ADAL" clId="{37B0C4F8-7F1F-41CF-8C4F-BC86DDF0F39E}" dt="2024-09-26T17:20:27.334" v="1246" actId="164"/>
          <ac:grpSpMkLst>
            <pc:docMk/>
            <pc:sldMk cId="2232604755" sldId="268"/>
            <ac:grpSpMk id="17" creationId="{82476142-9600-F15F-6BC3-1406967AD760}"/>
          </ac:grpSpMkLst>
        </pc:grpChg>
        <pc:picChg chg="mod">
          <ac:chgData name="Gabriela Grumezescu" userId="913aa07b-6435-46fe-8efa-712441108946" providerId="ADAL" clId="{37B0C4F8-7F1F-41CF-8C4F-BC86DDF0F39E}" dt="2024-09-26T17:20:27.334" v="1246" actId="164"/>
          <ac:picMkLst>
            <pc:docMk/>
            <pc:sldMk cId="2232604755" sldId="268"/>
            <ac:picMk id="3" creationId="{00000000-0000-0000-0000-000000000000}"/>
          </ac:picMkLst>
        </pc:picChg>
        <pc:picChg chg="mod">
          <ac:chgData name="Gabriela Grumezescu" userId="913aa07b-6435-46fe-8efa-712441108946" providerId="ADAL" clId="{37B0C4F8-7F1F-41CF-8C4F-BC86DDF0F39E}" dt="2024-09-26T17:20:27.334" v="1246" actId="164"/>
          <ac:picMkLst>
            <pc:docMk/>
            <pc:sldMk cId="2232604755" sldId="268"/>
            <ac:picMk id="5" creationId="{00000000-0000-0000-0000-000000000000}"/>
          </ac:picMkLst>
        </pc:picChg>
        <pc:picChg chg="add del mod ord">
          <ac:chgData name="Gabriela Grumezescu" userId="913aa07b-6435-46fe-8efa-712441108946" providerId="ADAL" clId="{37B0C4F8-7F1F-41CF-8C4F-BC86DDF0F39E}" dt="2024-09-26T17:15:35.375" v="1205" actId="478"/>
          <ac:picMkLst>
            <pc:docMk/>
            <pc:sldMk cId="2232604755" sldId="268"/>
            <ac:picMk id="6" creationId="{9AA0AEA4-2189-7D0F-9037-B93013EBF169}"/>
          </ac:picMkLst>
        </pc:picChg>
        <pc:picChg chg="mod">
          <ac:chgData name="Gabriela Grumezescu" userId="913aa07b-6435-46fe-8efa-712441108946" providerId="ADAL" clId="{37B0C4F8-7F1F-41CF-8C4F-BC86DDF0F39E}" dt="2024-09-26T17:20:27.334" v="1246" actId="164"/>
          <ac:picMkLst>
            <pc:docMk/>
            <pc:sldMk cId="2232604755" sldId="268"/>
            <ac:picMk id="7" creationId="{D68FB9F9-585F-929C-5C73-28FC0B71E395}"/>
          </ac:picMkLst>
        </pc:picChg>
        <pc:picChg chg="add mod ord">
          <ac:chgData name="Gabriela Grumezescu" userId="913aa07b-6435-46fe-8efa-712441108946" providerId="ADAL" clId="{37B0C4F8-7F1F-41CF-8C4F-BC86DDF0F39E}" dt="2024-09-26T19:01:01.017" v="2775" actId="14100"/>
          <ac:picMkLst>
            <pc:docMk/>
            <pc:sldMk cId="2232604755" sldId="268"/>
            <ac:picMk id="12" creationId="{16411AB3-142D-757A-B7B5-A1B11D9759F4}"/>
          </ac:picMkLst>
        </pc:picChg>
        <pc:picChg chg="add mod ord">
          <ac:chgData name="Gabriela Grumezescu" userId="913aa07b-6435-46fe-8efa-712441108946" providerId="ADAL" clId="{37B0C4F8-7F1F-41CF-8C4F-BC86DDF0F39E}" dt="2024-09-26T17:20:27.334" v="1246" actId="164"/>
          <ac:picMkLst>
            <pc:docMk/>
            <pc:sldMk cId="2232604755" sldId="268"/>
            <ac:picMk id="14" creationId="{317B201B-D9C4-E9D5-3C9A-26CFCD74FC04}"/>
          </ac:picMkLst>
        </pc:picChg>
        <pc:picChg chg="add mod">
          <ac:chgData name="Gabriela Grumezescu" userId="913aa07b-6435-46fe-8efa-712441108946" providerId="ADAL" clId="{37B0C4F8-7F1F-41CF-8C4F-BC86DDF0F39E}" dt="2024-09-26T17:20:27.334" v="1246" actId="164"/>
          <ac:picMkLst>
            <pc:docMk/>
            <pc:sldMk cId="2232604755" sldId="268"/>
            <ac:picMk id="16" creationId="{9EFEE7D5-1F67-EB78-FDA9-ECDAC4FA2F65}"/>
          </ac:picMkLst>
        </pc:picChg>
        <pc:picChg chg="del">
          <ac:chgData name="Gabriela Grumezescu" userId="913aa07b-6435-46fe-8efa-712441108946" providerId="ADAL" clId="{37B0C4F8-7F1F-41CF-8C4F-BC86DDF0F39E}" dt="2024-09-26T17:11:44.193" v="1198" actId="478"/>
          <ac:picMkLst>
            <pc:docMk/>
            <pc:sldMk cId="2232604755" sldId="268"/>
            <ac:picMk id="18" creationId="{51474341-973C-8096-E544-A6DC77B3741E}"/>
          </ac:picMkLst>
        </pc:picChg>
      </pc:sldChg>
      <pc:sldChg chg="addSp delSp modSp del mod">
        <pc:chgData name="Gabriela Grumezescu" userId="913aa07b-6435-46fe-8efa-712441108946" providerId="ADAL" clId="{37B0C4F8-7F1F-41CF-8C4F-BC86DDF0F39E}" dt="2024-09-26T18:23:03.249" v="2260" actId="2696"/>
        <pc:sldMkLst>
          <pc:docMk/>
          <pc:sldMk cId="1359154935" sldId="269"/>
        </pc:sldMkLst>
        <pc:spChg chg="del mod">
          <ac:chgData name="Gabriela Grumezescu" userId="913aa07b-6435-46fe-8efa-712441108946" providerId="ADAL" clId="{37B0C4F8-7F1F-41CF-8C4F-BC86DDF0F39E}" dt="2024-09-26T17:46:15.976" v="1448" actId="478"/>
          <ac:spMkLst>
            <pc:docMk/>
            <pc:sldMk cId="1359154935" sldId="269"/>
            <ac:spMk id="10" creationId="{00000000-0000-0000-0000-000000000000}"/>
          </ac:spMkLst>
        </pc:spChg>
        <pc:spChg chg="add del mod">
          <ac:chgData name="Gabriela Grumezescu" userId="913aa07b-6435-46fe-8efa-712441108946" providerId="ADAL" clId="{37B0C4F8-7F1F-41CF-8C4F-BC86DDF0F39E}" dt="2024-09-26T17:45:10.367" v="1439" actId="478"/>
          <ac:spMkLst>
            <pc:docMk/>
            <pc:sldMk cId="1359154935" sldId="269"/>
            <ac:spMk id="11" creationId="{00000000-0000-0000-0000-000000000000}"/>
          </ac:spMkLst>
        </pc:spChg>
        <pc:grpChg chg="add del">
          <ac:chgData name="Gabriela Grumezescu" userId="913aa07b-6435-46fe-8efa-712441108946" providerId="ADAL" clId="{37B0C4F8-7F1F-41CF-8C4F-BC86DDF0F39E}" dt="2024-09-26T17:21:47.875" v="1252" actId="478"/>
          <ac:grpSpMkLst>
            <pc:docMk/>
            <pc:sldMk cId="1359154935" sldId="269"/>
            <ac:grpSpMk id="17" creationId="{82476142-9600-F15F-6BC3-1406967AD760}"/>
          </ac:grpSpMkLst>
        </pc:grpChg>
        <pc:picChg chg="add mod">
          <ac:chgData name="Gabriela Grumezescu" userId="913aa07b-6435-46fe-8efa-712441108946" providerId="ADAL" clId="{37B0C4F8-7F1F-41CF-8C4F-BC86DDF0F39E}" dt="2024-09-26T17:46:19.717" v="1449" actId="1076"/>
          <ac:picMkLst>
            <pc:docMk/>
            <pc:sldMk cId="1359154935" sldId="269"/>
            <ac:picMk id="6" creationId="{E9527ACF-9776-7191-3C5A-80835D5AC5B5}"/>
          </ac:picMkLst>
        </pc:picChg>
        <pc:picChg chg="add del mod ord">
          <ac:chgData name="Gabriela Grumezescu" userId="913aa07b-6435-46fe-8efa-712441108946" providerId="ADAL" clId="{37B0C4F8-7F1F-41CF-8C4F-BC86DDF0F39E}" dt="2024-09-26T18:22:49.402" v="2259" actId="478"/>
          <ac:picMkLst>
            <pc:docMk/>
            <pc:sldMk cId="1359154935" sldId="269"/>
            <ac:picMk id="9" creationId="{66E00821-D675-57F7-C146-D5DBD468144F}"/>
          </ac:picMkLst>
        </pc:picChg>
        <pc:picChg chg="del">
          <ac:chgData name="Gabriela Grumezescu" userId="913aa07b-6435-46fe-8efa-712441108946" providerId="ADAL" clId="{37B0C4F8-7F1F-41CF-8C4F-BC86DDF0F39E}" dt="2024-09-26T17:21:42.534" v="1250" actId="478"/>
          <ac:picMkLst>
            <pc:docMk/>
            <pc:sldMk cId="1359154935" sldId="269"/>
            <ac:picMk id="12" creationId="{16411AB3-142D-757A-B7B5-A1B11D9759F4}"/>
          </ac:picMkLst>
        </pc:picChg>
        <pc:picChg chg="del">
          <ac:chgData name="Gabriela Grumezescu" userId="913aa07b-6435-46fe-8efa-712441108946" providerId="ADAL" clId="{37B0C4F8-7F1F-41CF-8C4F-BC86DDF0F39E}" dt="2024-09-26T17:21:49.806" v="1253" actId="478"/>
          <ac:picMkLst>
            <pc:docMk/>
            <pc:sldMk cId="1359154935" sldId="269"/>
            <ac:picMk id="14" creationId="{317B201B-D9C4-E9D5-3C9A-26CFCD74FC04}"/>
          </ac:picMkLst>
        </pc:picChg>
        <pc:picChg chg="del">
          <ac:chgData name="Gabriela Grumezescu" userId="913aa07b-6435-46fe-8efa-712441108946" providerId="ADAL" clId="{37B0C4F8-7F1F-41CF-8C4F-BC86DDF0F39E}" dt="2024-09-26T17:21:52.900" v="1254" actId="478"/>
          <ac:picMkLst>
            <pc:docMk/>
            <pc:sldMk cId="1359154935" sldId="269"/>
            <ac:picMk id="16" creationId="{9EFEE7D5-1F67-EB78-FDA9-ECDAC4FA2F65}"/>
          </ac:picMkLst>
        </pc:picChg>
      </pc:sldChg>
      <pc:sldChg chg="addSp delSp modSp mod">
        <pc:chgData name="Gabriela Grumezescu" userId="913aa07b-6435-46fe-8efa-712441108946" providerId="ADAL" clId="{37B0C4F8-7F1F-41CF-8C4F-BC86DDF0F39E}" dt="2024-09-26T18:22:40.490" v="2258" actId="1076"/>
        <pc:sldMkLst>
          <pc:docMk/>
          <pc:sldMk cId="3529541225" sldId="270"/>
        </pc:sldMkLst>
        <pc:spChg chg="add mod">
          <ac:chgData name="Gabriela Grumezescu" userId="913aa07b-6435-46fe-8efa-712441108946" providerId="ADAL" clId="{37B0C4F8-7F1F-41CF-8C4F-BC86DDF0F39E}" dt="2024-09-26T18:22:40.490" v="2258" actId="1076"/>
          <ac:spMkLst>
            <pc:docMk/>
            <pc:sldMk cId="3529541225" sldId="270"/>
            <ac:spMk id="8" creationId="{550B51DE-134E-387F-1A78-3ADBB9A76E15}"/>
          </ac:spMkLst>
        </pc:spChg>
        <pc:spChg chg="add del mod">
          <ac:chgData name="Gabriela Grumezescu" userId="913aa07b-6435-46fe-8efa-712441108946" providerId="ADAL" clId="{37B0C4F8-7F1F-41CF-8C4F-BC86DDF0F39E}" dt="2024-09-26T18:20:09.430" v="2227" actId="478"/>
          <ac:spMkLst>
            <pc:docMk/>
            <pc:sldMk cId="3529541225" sldId="270"/>
            <ac:spMk id="18" creationId="{C5FDA767-133B-1A95-EC00-625189E49DF9}"/>
          </ac:spMkLst>
        </pc:spChg>
        <pc:spChg chg="add del mod">
          <ac:chgData name="Gabriela Grumezescu" userId="913aa07b-6435-46fe-8efa-712441108946" providerId="ADAL" clId="{37B0C4F8-7F1F-41CF-8C4F-BC86DDF0F39E}" dt="2024-09-26T18:17:18.271" v="2190" actId="21"/>
          <ac:spMkLst>
            <pc:docMk/>
            <pc:sldMk cId="3529541225" sldId="270"/>
            <ac:spMk id="20" creationId="{92F745C8-34D5-273F-6EB4-D7039BE78502}"/>
          </ac:spMkLst>
        </pc:spChg>
        <pc:picChg chg="mod">
          <ac:chgData name="Gabriela Grumezescu" userId="913aa07b-6435-46fe-8efa-712441108946" providerId="ADAL" clId="{37B0C4F8-7F1F-41CF-8C4F-BC86DDF0F39E}" dt="2024-09-26T18:21:06.884" v="2240" actId="1076"/>
          <ac:picMkLst>
            <pc:docMk/>
            <pc:sldMk cId="3529541225" sldId="270"/>
            <ac:picMk id="6" creationId="{E9527ACF-9776-7191-3C5A-80835D5AC5B5}"/>
          </ac:picMkLst>
        </pc:picChg>
        <pc:picChg chg="del">
          <ac:chgData name="Gabriela Grumezescu" userId="913aa07b-6435-46fe-8efa-712441108946" providerId="ADAL" clId="{37B0C4F8-7F1F-41CF-8C4F-BC86DDF0F39E}" dt="2024-09-26T17:48:15.554" v="1460" actId="478"/>
          <ac:picMkLst>
            <pc:docMk/>
            <pc:sldMk cId="3529541225" sldId="270"/>
            <ac:picMk id="9" creationId="{66E00821-D675-57F7-C146-D5DBD468144F}"/>
          </ac:picMkLst>
        </pc:picChg>
        <pc:picChg chg="add del mod">
          <ac:chgData name="Gabriela Grumezescu" userId="913aa07b-6435-46fe-8efa-712441108946" providerId="ADAL" clId="{37B0C4F8-7F1F-41CF-8C4F-BC86DDF0F39E}" dt="2024-09-26T18:04:46.905" v="2049" actId="478"/>
          <ac:picMkLst>
            <pc:docMk/>
            <pc:sldMk cId="3529541225" sldId="270"/>
            <ac:picMk id="11" creationId="{757E0E6C-FEA0-C497-5524-639E4104AD55}"/>
          </ac:picMkLst>
        </pc:picChg>
        <pc:picChg chg="add del mod">
          <ac:chgData name="Gabriela Grumezescu" userId="913aa07b-6435-46fe-8efa-712441108946" providerId="ADAL" clId="{37B0C4F8-7F1F-41CF-8C4F-BC86DDF0F39E}" dt="2024-09-26T18:13:10.071" v="2159" actId="21"/>
          <ac:picMkLst>
            <pc:docMk/>
            <pc:sldMk cId="3529541225" sldId="270"/>
            <ac:picMk id="13" creationId="{728C8821-B0DB-E910-2532-C8FCB0F1B321}"/>
          </ac:picMkLst>
        </pc:picChg>
        <pc:picChg chg="add mod ord">
          <ac:chgData name="Gabriela Grumezescu" userId="913aa07b-6435-46fe-8efa-712441108946" providerId="ADAL" clId="{37B0C4F8-7F1F-41CF-8C4F-BC86DDF0F39E}" dt="2024-09-26T18:21:42.745" v="2248" actId="167"/>
          <ac:picMkLst>
            <pc:docMk/>
            <pc:sldMk cId="3529541225" sldId="270"/>
            <ac:picMk id="14" creationId="{F49D6C94-F0F3-3C88-9421-53AC87F9BDB2}"/>
          </ac:picMkLst>
        </pc:picChg>
      </pc:sldChg>
      <pc:sldChg chg="addSp delSp modSp mod">
        <pc:chgData name="Gabriela Grumezescu" userId="913aa07b-6435-46fe-8efa-712441108946" providerId="ADAL" clId="{37B0C4F8-7F1F-41CF-8C4F-BC86DDF0F39E}" dt="2024-09-27T10:57:39.397" v="3934" actId="14100"/>
        <pc:sldMkLst>
          <pc:docMk/>
          <pc:sldMk cId="1957168010" sldId="271"/>
        </pc:sldMkLst>
        <pc:spChg chg="del">
          <ac:chgData name="Gabriela Grumezescu" userId="913aa07b-6435-46fe-8efa-712441108946" providerId="ADAL" clId="{37B0C4F8-7F1F-41CF-8C4F-BC86DDF0F39E}" dt="2024-09-26T18:13:16.408" v="2161" actId="478"/>
          <ac:spMkLst>
            <pc:docMk/>
            <pc:sldMk cId="1957168010" sldId="271"/>
            <ac:spMk id="2" creationId="{00000000-0000-0000-0000-000000000000}"/>
          </ac:spMkLst>
        </pc:spChg>
        <pc:spChg chg="del mod">
          <ac:chgData name="Gabriela Grumezescu" userId="913aa07b-6435-46fe-8efa-712441108946" providerId="ADAL" clId="{37B0C4F8-7F1F-41CF-8C4F-BC86DDF0F39E}" dt="2024-09-26T18:52:49.282" v="2532" actId="478"/>
          <ac:spMkLst>
            <pc:docMk/>
            <pc:sldMk cId="1957168010" sldId="271"/>
            <ac:spMk id="8" creationId="{00000000-0000-0000-0000-000000000000}"/>
          </ac:spMkLst>
        </pc:spChg>
        <pc:spChg chg="mod ord">
          <ac:chgData name="Gabriela Grumezescu" userId="913aa07b-6435-46fe-8efa-712441108946" providerId="ADAL" clId="{37B0C4F8-7F1F-41CF-8C4F-BC86DDF0F39E}" dt="2024-09-27T10:57:39.397" v="3934" actId="14100"/>
          <ac:spMkLst>
            <pc:docMk/>
            <pc:sldMk cId="1957168010" sldId="271"/>
            <ac:spMk id="9" creationId="{00000000-0000-0000-0000-000000000000}"/>
          </ac:spMkLst>
        </pc:spChg>
        <pc:spChg chg="del">
          <ac:chgData name="Gabriela Grumezescu" userId="913aa07b-6435-46fe-8efa-712441108946" providerId="ADAL" clId="{37B0C4F8-7F1F-41CF-8C4F-BC86DDF0F39E}" dt="2024-09-26T18:52:54.905" v="2533" actId="478"/>
          <ac:spMkLst>
            <pc:docMk/>
            <pc:sldMk cId="1957168010" sldId="271"/>
            <ac:spMk id="10" creationId="{00000000-0000-0000-0000-000000000000}"/>
          </ac:spMkLst>
        </pc:spChg>
        <pc:spChg chg="add mod">
          <ac:chgData name="Gabriela Grumezescu" userId="913aa07b-6435-46fe-8efa-712441108946" providerId="ADAL" clId="{37B0C4F8-7F1F-41CF-8C4F-BC86DDF0F39E}" dt="2024-09-27T10:53:12.681" v="3770" actId="1076"/>
          <ac:spMkLst>
            <pc:docMk/>
            <pc:sldMk cId="1957168010" sldId="271"/>
            <ac:spMk id="14" creationId="{FE2B5488-DCED-0C3A-0264-10BEED78361D}"/>
          </ac:spMkLst>
        </pc:spChg>
        <pc:spChg chg="mod">
          <ac:chgData name="Gabriela Grumezescu" userId="913aa07b-6435-46fe-8efa-712441108946" providerId="ADAL" clId="{37B0C4F8-7F1F-41CF-8C4F-BC86DDF0F39E}" dt="2024-09-26T18:15:14.133" v="2178" actId="1038"/>
          <ac:spMkLst>
            <pc:docMk/>
            <pc:sldMk cId="1957168010" sldId="271"/>
            <ac:spMk id="15" creationId="{63A3D092-A282-CA24-0F41-224D7A1FAEEA}"/>
          </ac:spMkLst>
        </pc:spChg>
        <pc:spChg chg="add mod ord">
          <ac:chgData name="Gabriela Grumezescu" userId="913aa07b-6435-46fe-8efa-712441108946" providerId="ADAL" clId="{37B0C4F8-7F1F-41CF-8C4F-BC86DDF0F39E}" dt="2024-09-27T10:56:08.838" v="3888" actId="1076"/>
          <ac:spMkLst>
            <pc:docMk/>
            <pc:sldMk cId="1957168010" sldId="271"/>
            <ac:spMk id="17" creationId="{EAC2B119-C5C2-5EE3-ADBC-07CB42F3AF8B}"/>
          </ac:spMkLst>
        </pc:spChg>
        <pc:picChg chg="add del mod">
          <ac:chgData name="Gabriela Grumezescu" userId="913aa07b-6435-46fe-8efa-712441108946" providerId="ADAL" clId="{37B0C4F8-7F1F-41CF-8C4F-BC86DDF0F39E}" dt="2024-09-26T18:14:29.256" v="2167" actId="478"/>
          <ac:picMkLst>
            <pc:docMk/>
            <pc:sldMk cId="1957168010" sldId="271"/>
            <ac:picMk id="6" creationId="{728C8821-B0DB-E910-2532-C8FCB0F1B321}"/>
          </ac:picMkLst>
        </pc:picChg>
        <pc:picChg chg="add del mod ord">
          <ac:chgData name="Gabriela Grumezescu" userId="913aa07b-6435-46fe-8efa-712441108946" providerId="ADAL" clId="{37B0C4F8-7F1F-41CF-8C4F-BC86DDF0F39E}" dt="2024-09-26T18:17:05.183" v="2189" actId="478"/>
          <ac:picMkLst>
            <pc:docMk/>
            <pc:sldMk cId="1957168010" sldId="271"/>
            <ac:picMk id="12" creationId="{00FE07D7-56DD-8582-81A9-E82AF8D8EEBA}"/>
          </ac:picMkLst>
        </pc:picChg>
        <pc:picChg chg="del">
          <ac:chgData name="Gabriela Grumezescu" userId="913aa07b-6435-46fe-8efa-712441108946" providerId="ADAL" clId="{37B0C4F8-7F1F-41CF-8C4F-BC86DDF0F39E}" dt="2024-09-26T18:13:14.701" v="2160" actId="478"/>
          <ac:picMkLst>
            <pc:docMk/>
            <pc:sldMk cId="1957168010" sldId="271"/>
            <ac:picMk id="13" creationId="{00000000-0000-0000-0000-000000000000}"/>
          </ac:picMkLst>
        </pc:picChg>
      </pc:sldChg>
      <pc:sldChg chg="addSp delSp modSp mod">
        <pc:chgData name="Gabriela Grumezescu" userId="913aa07b-6435-46fe-8efa-712441108946" providerId="ADAL" clId="{37B0C4F8-7F1F-41CF-8C4F-BC86DDF0F39E}" dt="2024-09-27T10:59:51.037" v="3955" actId="108"/>
        <pc:sldMkLst>
          <pc:docMk/>
          <pc:sldMk cId="1016925977" sldId="272"/>
        </pc:sldMkLst>
        <pc:spChg chg="add mod ord">
          <ac:chgData name="Gabriela Grumezescu" userId="913aa07b-6435-46fe-8efa-712441108946" providerId="ADAL" clId="{37B0C4F8-7F1F-41CF-8C4F-BC86DDF0F39E}" dt="2024-09-27T10:59:51.037" v="3955" actId="108"/>
          <ac:spMkLst>
            <pc:docMk/>
            <pc:sldMk cId="1016925977" sldId="272"/>
            <ac:spMk id="2" creationId="{BE3F8344-8D5C-12C7-D0CB-72A52E006F54}"/>
          </ac:spMkLst>
        </pc:spChg>
        <pc:spChg chg="del mod">
          <ac:chgData name="Gabriela Grumezescu" userId="913aa07b-6435-46fe-8efa-712441108946" providerId="ADAL" clId="{37B0C4F8-7F1F-41CF-8C4F-BC86DDF0F39E}" dt="2024-09-27T09:45:37.992" v="3383" actId="478"/>
          <ac:spMkLst>
            <pc:docMk/>
            <pc:sldMk cId="1016925977" sldId="272"/>
            <ac:spMk id="8" creationId="{550B51DE-134E-387F-1A78-3ADBB9A76E15}"/>
          </ac:spMkLst>
        </pc:spChg>
        <pc:spChg chg="add del mod">
          <ac:chgData name="Gabriela Grumezescu" userId="913aa07b-6435-46fe-8efa-712441108946" providerId="ADAL" clId="{37B0C4F8-7F1F-41CF-8C4F-BC86DDF0F39E}" dt="2024-09-27T10:09:14.630" v="3521" actId="22"/>
          <ac:spMkLst>
            <pc:docMk/>
            <pc:sldMk cId="1016925977" sldId="272"/>
            <ac:spMk id="10" creationId="{00FC5631-0398-5B33-E37B-A1F69C4311BC}"/>
          </ac:spMkLst>
        </pc:spChg>
        <pc:spChg chg="add mod ord topLvl">
          <ac:chgData name="Gabriela Grumezescu" userId="913aa07b-6435-46fe-8efa-712441108946" providerId="ADAL" clId="{37B0C4F8-7F1F-41CF-8C4F-BC86DDF0F39E}" dt="2024-09-27T10:46:53.822" v="3737" actId="164"/>
          <ac:spMkLst>
            <pc:docMk/>
            <pc:sldMk cId="1016925977" sldId="272"/>
            <ac:spMk id="31" creationId="{4AE1A3CF-49A5-777F-FFB1-7AAF1767A2D0}"/>
          </ac:spMkLst>
        </pc:spChg>
        <pc:spChg chg="add mod">
          <ac:chgData name="Gabriela Grumezescu" userId="913aa07b-6435-46fe-8efa-712441108946" providerId="ADAL" clId="{37B0C4F8-7F1F-41CF-8C4F-BC86DDF0F39E}" dt="2024-09-27T10:46:53.822" v="3737" actId="164"/>
          <ac:spMkLst>
            <pc:docMk/>
            <pc:sldMk cId="1016925977" sldId="272"/>
            <ac:spMk id="33" creationId="{FC132FE4-6BAF-AE22-4D79-36CC1407AC2F}"/>
          </ac:spMkLst>
        </pc:spChg>
        <pc:spChg chg="add mod">
          <ac:chgData name="Gabriela Grumezescu" userId="913aa07b-6435-46fe-8efa-712441108946" providerId="ADAL" clId="{37B0C4F8-7F1F-41CF-8C4F-BC86DDF0F39E}" dt="2024-09-27T10:49:15.128" v="3744" actId="207"/>
          <ac:spMkLst>
            <pc:docMk/>
            <pc:sldMk cId="1016925977" sldId="272"/>
            <ac:spMk id="34" creationId="{308A9F81-BF6F-CDAF-50CC-C7B248B10C48}"/>
          </ac:spMkLst>
        </pc:spChg>
        <pc:spChg chg="add mod">
          <ac:chgData name="Gabriela Grumezescu" userId="913aa07b-6435-46fe-8efa-712441108946" providerId="ADAL" clId="{37B0C4F8-7F1F-41CF-8C4F-BC86DDF0F39E}" dt="2024-09-27T10:46:53.822" v="3737" actId="164"/>
          <ac:spMkLst>
            <pc:docMk/>
            <pc:sldMk cId="1016925977" sldId="272"/>
            <ac:spMk id="35" creationId="{D55EC897-B436-C275-E685-B4BB0B0DF3EE}"/>
          </ac:spMkLst>
        </pc:spChg>
        <pc:spChg chg="add mod">
          <ac:chgData name="Gabriela Grumezescu" userId="913aa07b-6435-46fe-8efa-712441108946" providerId="ADAL" clId="{37B0C4F8-7F1F-41CF-8C4F-BC86DDF0F39E}" dt="2024-09-27T10:46:53.822" v="3737" actId="164"/>
          <ac:spMkLst>
            <pc:docMk/>
            <pc:sldMk cId="1016925977" sldId="272"/>
            <ac:spMk id="36" creationId="{CA811999-5813-E496-9DE2-A3F47A5CC1AE}"/>
          </ac:spMkLst>
        </pc:spChg>
        <pc:grpChg chg="add del mod ord">
          <ac:chgData name="Gabriela Grumezescu" userId="913aa07b-6435-46fe-8efa-712441108946" providerId="ADAL" clId="{37B0C4F8-7F1F-41CF-8C4F-BC86DDF0F39E}" dt="2024-09-27T10:43:32.068" v="3702" actId="165"/>
          <ac:grpSpMkLst>
            <pc:docMk/>
            <pc:sldMk cId="1016925977" sldId="272"/>
            <ac:grpSpMk id="32" creationId="{F4D8ACBD-4B6E-BEFC-2299-51855058D85F}"/>
          </ac:grpSpMkLst>
        </pc:grpChg>
        <pc:grpChg chg="add mod">
          <ac:chgData name="Gabriela Grumezescu" userId="913aa07b-6435-46fe-8efa-712441108946" providerId="ADAL" clId="{37B0C4F8-7F1F-41CF-8C4F-BC86DDF0F39E}" dt="2024-09-27T10:47:02.003" v="3741" actId="1036"/>
          <ac:grpSpMkLst>
            <pc:docMk/>
            <pc:sldMk cId="1016925977" sldId="272"/>
            <ac:grpSpMk id="37" creationId="{5FC907B7-15B4-CE45-3CB2-279F6DEA62D5}"/>
          </ac:grpSpMkLst>
        </pc:grpChg>
        <pc:picChg chg="add del mod">
          <ac:chgData name="Gabriela Grumezescu" userId="913aa07b-6435-46fe-8efa-712441108946" providerId="ADAL" clId="{37B0C4F8-7F1F-41CF-8C4F-BC86DDF0F39E}" dt="2024-09-27T10:28:25.671" v="3585" actId="478"/>
          <ac:picMkLst>
            <pc:docMk/>
            <pc:sldMk cId="1016925977" sldId="272"/>
            <ac:picMk id="12" creationId="{ACDE18A7-C18C-CCEB-7427-4908C83E8813}"/>
          </ac:picMkLst>
        </pc:picChg>
        <pc:picChg chg="del">
          <ac:chgData name="Gabriela Grumezescu" userId="913aa07b-6435-46fe-8efa-712441108946" providerId="ADAL" clId="{37B0C4F8-7F1F-41CF-8C4F-BC86DDF0F39E}" dt="2024-09-27T09:28:11.345" v="2783" actId="478"/>
          <ac:picMkLst>
            <pc:docMk/>
            <pc:sldMk cId="1016925977" sldId="272"/>
            <ac:picMk id="14" creationId="{F49D6C94-F0F3-3C88-9421-53AC87F9BDB2}"/>
          </ac:picMkLst>
        </pc:picChg>
        <pc:picChg chg="add del mod topLvl">
          <ac:chgData name="Gabriela Grumezescu" userId="913aa07b-6435-46fe-8efa-712441108946" providerId="ADAL" clId="{37B0C4F8-7F1F-41CF-8C4F-BC86DDF0F39E}" dt="2024-09-27T10:46:22.338" v="3734" actId="478"/>
          <ac:picMkLst>
            <pc:docMk/>
            <pc:sldMk cId="1016925977" sldId="272"/>
            <ac:picMk id="15" creationId="{F50D0860-135A-E3D1-E30A-7F6010A83D94}"/>
          </ac:picMkLst>
        </pc:picChg>
        <pc:picChg chg="add del mod">
          <ac:chgData name="Gabriela Grumezescu" userId="913aa07b-6435-46fe-8efa-712441108946" providerId="ADAL" clId="{37B0C4F8-7F1F-41CF-8C4F-BC86DDF0F39E}" dt="2024-09-27T10:12:40.754" v="3537" actId="478"/>
          <ac:picMkLst>
            <pc:docMk/>
            <pc:sldMk cId="1016925977" sldId="272"/>
            <ac:picMk id="18" creationId="{B7266FA8-6510-8867-589B-83C8A955747F}"/>
          </ac:picMkLst>
        </pc:picChg>
        <pc:picChg chg="add del mod">
          <ac:chgData name="Gabriela Grumezescu" userId="913aa07b-6435-46fe-8efa-712441108946" providerId="ADAL" clId="{37B0C4F8-7F1F-41CF-8C4F-BC86DDF0F39E}" dt="2024-09-27T10:13:49.508" v="3543" actId="478"/>
          <ac:picMkLst>
            <pc:docMk/>
            <pc:sldMk cId="1016925977" sldId="272"/>
            <ac:picMk id="20" creationId="{FA4FC22F-AC12-4266-925B-C2ED3C6B6851}"/>
          </ac:picMkLst>
        </pc:picChg>
        <pc:picChg chg="add del mod">
          <ac:chgData name="Gabriela Grumezescu" userId="913aa07b-6435-46fe-8efa-712441108946" providerId="ADAL" clId="{37B0C4F8-7F1F-41CF-8C4F-BC86DDF0F39E}" dt="2024-09-27T10:37:14.499" v="3626" actId="478"/>
          <ac:picMkLst>
            <pc:docMk/>
            <pc:sldMk cId="1016925977" sldId="272"/>
            <ac:picMk id="22" creationId="{CA36E9F4-D737-6100-8DED-E1C4E1A27A9E}"/>
          </ac:picMkLst>
        </pc:picChg>
        <pc:picChg chg="add del mod topLvl">
          <ac:chgData name="Gabriela Grumezescu" userId="913aa07b-6435-46fe-8efa-712441108946" providerId="ADAL" clId="{37B0C4F8-7F1F-41CF-8C4F-BC86DDF0F39E}" dt="2024-09-27T10:46:24.409" v="3735" actId="478"/>
          <ac:picMkLst>
            <pc:docMk/>
            <pc:sldMk cId="1016925977" sldId="272"/>
            <ac:picMk id="24" creationId="{016CE5BF-357C-EDFE-DFC2-BBB94B4F0D61}"/>
          </ac:picMkLst>
        </pc:picChg>
        <pc:picChg chg="add del mod">
          <ac:chgData name="Gabriela Grumezescu" userId="913aa07b-6435-46fe-8efa-712441108946" providerId="ADAL" clId="{37B0C4F8-7F1F-41CF-8C4F-BC86DDF0F39E}" dt="2024-09-27T10:31:08.667" v="3606" actId="478"/>
          <ac:picMkLst>
            <pc:docMk/>
            <pc:sldMk cId="1016925977" sldId="272"/>
            <ac:picMk id="26" creationId="{481CDC06-453F-5358-6B6C-5385C78C4C31}"/>
          </ac:picMkLst>
        </pc:picChg>
        <pc:picChg chg="add del mod topLvl">
          <ac:chgData name="Gabriela Grumezescu" userId="913aa07b-6435-46fe-8efa-712441108946" providerId="ADAL" clId="{37B0C4F8-7F1F-41CF-8C4F-BC86DDF0F39E}" dt="2024-09-27T10:46:14.263" v="3732" actId="478"/>
          <ac:picMkLst>
            <pc:docMk/>
            <pc:sldMk cId="1016925977" sldId="272"/>
            <ac:picMk id="28" creationId="{11E6DB3E-C3C9-DFDA-05DA-D6F923321967}"/>
          </ac:picMkLst>
        </pc:picChg>
        <pc:picChg chg="add del mod topLvl">
          <ac:chgData name="Gabriela Grumezescu" userId="913aa07b-6435-46fe-8efa-712441108946" providerId="ADAL" clId="{37B0C4F8-7F1F-41CF-8C4F-BC86DDF0F39E}" dt="2024-09-27T10:46:12.077" v="3731" actId="478"/>
          <ac:picMkLst>
            <pc:docMk/>
            <pc:sldMk cId="1016925977" sldId="272"/>
            <ac:picMk id="30" creationId="{58D835C3-C7E4-8017-3358-BCF390F1033A}"/>
          </ac:picMkLst>
        </pc:picChg>
        <pc:picChg chg="add del">
          <ac:chgData name="Gabriela Grumezescu" userId="913aa07b-6435-46fe-8efa-712441108946" providerId="ADAL" clId="{37B0C4F8-7F1F-41CF-8C4F-BC86DDF0F39E}" dt="2024-09-27T10:49:05.724" v="3743" actId="478"/>
          <ac:picMkLst>
            <pc:docMk/>
            <pc:sldMk cId="1016925977" sldId="272"/>
            <ac:picMk id="39" creationId="{4788F946-A1E2-C5C5-AED8-67B33ADEE526}"/>
          </ac:picMkLst>
        </pc:picChg>
        <pc:picChg chg="add del mod">
          <ac:chgData name="Gabriela Grumezescu" userId="913aa07b-6435-46fe-8efa-712441108946" providerId="ADAL" clId="{37B0C4F8-7F1F-41CF-8C4F-BC86DDF0F39E}" dt="2024-09-27T10:23:05.129" v="3559" actId="478"/>
          <ac:picMkLst>
            <pc:docMk/>
            <pc:sldMk cId="1016925977" sldId="272"/>
            <ac:picMk id="10242" creationId="{FD506B4D-AF45-825F-0924-86AF0D9464D4}"/>
          </ac:picMkLst>
        </pc:picChg>
        <pc:picChg chg="add del mod">
          <ac:chgData name="Gabriela Grumezescu" userId="913aa07b-6435-46fe-8efa-712441108946" providerId="ADAL" clId="{37B0C4F8-7F1F-41CF-8C4F-BC86DDF0F39E}" dt="2024-09-27T10:26:30.274" v="3568" actId="478"/>
          <ac:picMkLst>
            <pc:docMk/>
            <pc:sldMk cId="1016925977" sldId="272"/>
            <ac:picMk id="10244" creationId="{987BE0C4-56C6-8EFF-37CF-1F2DAB3E0D9D}"/>
          </ac:picMkLst>
        </pc:picChg>
        <pc:picChg chg="add del mod">
          <ac:chgData name="Gabriela Grumezescu" userId="913aa07b-6435-46fe-8efa-712441108946" providerId="ADAL" clId="{37B0C4F8-7F1F-41CF-8C4F-BC86DDF0F39E}" dt="2024-09-27T10:30:47.917" v="3599" actId="478"/>
          <ac:picMkLst>
            <pc:docMk/>
            <pc:sldMk cId="1016925977" sldId="272"/>
            <ac:picMk id="10246" creationId="{5E62CA07-9395-33AE-FE5C-2CBDB52DDAEF}"/>
          </ac:picMkLst>
        </pc:picChg>
        <pc:picChg chg="add del">
          <ac:chgData name="Gabriela Grumezescu" userId="913aa07b-6435-46fe-8efa-712441108946" providerId="ADAL" clId="{37B0C4F8-7F1F-41CF-8C4F-BC86DDF0F39E}" dt="2024-09-27T10:29:46.936" v="3588" actId="478"/>
          <ac:picMkLst>
            <pc:docMk/>
            <pc:sldMk cId="1016925977" sldId="272"/>
            <ac:picMk id="10248" creationId="{FD17A463-9673-0FA7-663F-18D58779C431}"/>
          </ac:picMkLst>
        </pc:picChg>
      </pc:sldChg>
    </pc:docChg>
  </pc:docChgLst>
  <pc:docChgLst>
    <pc:chgData name="Gabriela Grumezescu" userId="913aa07b-6435-46fe-8efa-712441108946" providerId="ADAL" clId="{4C4FB3C2-16E1-4D04-BA50-03AFB17F25B5}"/>
    <pc:docChg chg="undo redo custSel addSld delSld modSld sldOrd">
      <pc:chgData name="Gabriela Grumezescu" userId="913aa07b-6435-46fe-8efa-712441108946" providerId="ADAL" clId="{4C4FB3C2-16E1-4D04-BA50-03AFB17F25B5}" dt="2024-10-23T17:47:31.836" v="6668" actId="478"/>
      <pc:docMkLst>
        <pc:docMk/>
      </pc:docMkLst>
      <pc:sldChg chg="addSp delSp modSp mod">
        <pc:chgData name="Gabriela Grumezescu" userId="913aa07b-6435-46fe-8efa-712441108946" providerId="ADAL" clId="{4C4FB3C2-16E1-4D04-BA50-03AFB17F25B5}" dt="2024-10-23T17:37:15.193" v="6573" actId="14100"/>
        <pc:sldMkLst>
          <pc:docMk/>
          <pc:sldMk cId="0" sldId="256"/>
        </pc:sldMkLst>
        <pc:spChg chg="mod">
          <ac:chgData name="Gabriela Grumezescu" userId="913aa07b-6435-46fe-8efa-712441108946" providerId="ADAL" clId="{4C4FB3C2-16E1-4D04-BA50-03AFB17F25B5}" dt="2024-10-17T16:00:40.425" v="155" actId="164"/>
          <ac:spMkLst>
            <pc:docMk/>
            <pc:sldMk cId="0" sldId="256"/>
            <ac:spMk id="4" creationId="{00000000-0000-0000-0000-000000000000}"/>
          </ac:spMkLst>
        </pc:spChg>
        <pc:spChg chg="add del mod ord">
          <ac:chgData name="Gabriela Grumezescu" userId="913aa07b-6435-46fe-8efa-712441108946" providerId="ADAL" clId="{4C4FB3C2-16E1-4D04-BA50-03AFB17F25B5}" dt="2024-10-17T15:59:42.850" v="145" actId="478"/>
          <ac:spMkLst>
            <pc:docMk/>
            <pc:sldMk cId="0" sldId="256"/>
            <ac:spMk id="7" creationId="{DAA85A53-59C9-C540-458F-A3532A1C69DB}"/>
          </ac:spMkLst>
        </pc:spChg>
        <pc:spChg chg="add del mod">
          <ac:chgData name="Gabriela Grumezescu" userId="913aa07b-6435-46fe-8efa-712441108946" providerId="ADAL" clId="{4C4FB3C2-16E1-4D04-BA50-03AFB17F25B5}" dt="2024-10-18T13:44:25.255" v="1327" actId="478"/>
          <ac:spMkLst>
            <pc:docMk/>
            <pc:sldMk cId="0" sldId="256"/>
            <ac:spMk id="8" creationId="{5CAC65F0-248A-96FA-6449-A897A91E0F1F}"/>
          </ac:spMkLst>
        </pc:spChg>
        <pc:spChg chg="add mod ord">
          <ac:chgData name="Gabriela Grumezescu" userId="913aa07b-6435-46fe-8efa-712441108946" providerId="ADAL" clId="{4C4FB3C2-16E1-4D04-BA50-03AFB17F25B5}" dt="2024-10-17T16:00:40.425" v="155" actId="164"/>
          <ac:spMkLst>
            <pc:docMk/>
            <pc:sldMk cId="0" sldId="256"/>
            <ac:spMk id="9" creationId="{02E0EB5A-99FC-8A9E-45CA-3165FBAE1517}"/>
          </ac:spMkLst>
        </pc:spChg>
        <pc:spChg chg="add mod">
          <ac:chgData name="Gabriela Grumezescu" userId="913aa07b-6435-46fe-8efa-712441108946" providerId="ADAL" clId="{4C4FB3C2-16E1-4D04-BA50-03AFB17F25B5}" dt="2024-10-18T13:45:56.506" v="1340" actId="207"/>
          <ac:spMkLst>
            <pc:docMk/>
            <pc:sldMk cId="0" sldId="256"/>
            <ac:spMk id="10" creationId="{0CCD5003-E325-CC01-8825-2D8AB32E66BC}"/>
          </ac:spMkLst>
        </pc:spChg>
        <pc:spChg chg="add del mod">
          <ac:chgData name="Gabriela Grumezescu" userId="913aa07b-6435-46fe-8efa-712441108946" providerId="ADAL" clId="{4C4FB3C2-16E1-4D04-BA50-03AFB17F25B5}" dt="2024-10-23T17:37:15.193" v="6573" actId="14100"/>
          <ac:spMkLst>
            <pc:docMk/>
            <pc:sldMk cId="0" sldId="256"/>
            <ac:spMk id="14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17T16:00:40.425" v="155" actId="164"/>
          <ac:spMkLst>
            <pc:docMk/>
            <pc:sldMk cId="0" sldId="256"/>
            <ac:spMk id="30" creationId="{1D401D7A-BB4D-878C-5286-5DB339F13712}"/>
          </ac:spMkLst>
        </pc:spChg>
        <pc:grpChg chg="add mod">
          <ac:chgData name="Gabriela Grumezescu" userId="913aa07b-6435-46fe-8efa-712441108946" providerId="ADAL" clId="{4C4FB3C2-16E1-4D04-BA50-03AFB17F25B5}" dt="2024-10-17T16:00:40.425" v="155" actId="164"/>
          <ac:grpSpMkLst>
            <pc:docMk/>
            <pc:sldMk cId="0" sldId="256"/>
            <ac:grpSpMk id="11" creationId="{FE1C953B-7F89-9F4A-7973-0104E06BECBB}"/>
          </ac:grpSpMkLst>
        </pc:grpChg>
        <pc:picChg chg="mod">
          <ac:chgData name="Gabriela Grumezescu" userId="913aa07b-6435-46fe-8efa-712441108946" providerId="ADAL" clId="{4C4FB3C2-16E1-4D04-BA50-03AFB17F25B5}" dt="2024-10-17T16:00:40.425" v="155" actId="164"/>
          <ac:picMkLst>
            <pc:docMk/>
            <pc:sldMk cId="0" sldId="256"/>
            <ac:picMk id="3" creationId="{00000000-0000-0000-0000-000000000000}"/>
          </ac:picMkLst>
        </pc:picChg>
        <pc:picChg chg="mod">
          <ac:chgData name="Gabriela Grumezescu" userId="913aa07b-6435-46fe-8efa-712441108946" providerId="ADAL" clId="{4C4FB3C2-16E1-4D04-BA50-03AFB17F25B5}" dt="2024-10-17T16:00:40.425" v="155" actId="164"/>
          <ac:picMkLst>
            <pc:docMk/>
            <pc:sldMk cId="0" sldId="256"/>
            <ac:picMk id="5" creationId="{00000000-0000-0000-0000-000000000000}"/>
          </ac:picMkLst>
        </pc:picChg>
        <pc:picChg chg="add del mod ord">
          <ac:chgData name="Gabriela Grumezescu" userId="913aa07b-6435-46fe-8efa-712441108946" providerId="ADAL" clId="{4C4FB3C2-16E1-4D04-BA50-03AFB17F25B5}" dt="2024-10-18T13:43:58.964" v="1322" actId="478"/>
          <ac:picMkLst>
            <pc:docMk/>
            <pc:sldMk cId="0" sldId="256"/>
            <ac:picMk id="6" creationId="{06470ADD-8197-33D5-4F0F-CB3D0FA0AE62}"/>
          </ac:picMkLst>
        </pc:picChg>
        <pc:picChg chg="add mod ord">
          <ac:chgData name="Gabriela Grumezescu" userId="913aa07b-6435-46fe-8efa-712441108946" providerId="ADAL" clId="{4C4FB3C2-16E1-4D04-BA50-03AFB17F25B5}" dt="2024-10-22T18:45:55.961" v="4278" actId="1036"/>
          <ac:picMkLst>
            <pc:docMk/>
            <pc:sldMk cId="0" sldId="256"/>
            <ac:picMk id="13" creationId="{44C8EB86-F875-54A7-73C2-F32F71340494}"/>
          </ac:picMkLst>
        </pc:picChg>
        <pc:picChg chg="del">
          <ac:chgData name="Gabriela Grumezescu" userId="913aa07b-6435-46fe-8efa-712441108946" providerId="ADAL" clId="{4C4FB3C2-16E1-4D04-BA50-03AFB17F25B5}" dt="2024-10-17T15:45:20.970" v="19" actId="478"/>
          <ac:picMkLst>
            <pc:docMk/>
            <pc:sldMk cId="0" sldId="256"/>
            <ac:picMk id="32" creationId="{68D71A96-2FBA-3A3F-C69C-B8912F821487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34:10.400" v="6558" actId="1076"/>
        <pc:sldMkLst>
          <pc:docMk/>
          <pc:sldMk cId="0" sldId="257"/>
        </pc:sldMkLst>
        <pc:spChg chg="mod">
          <ac:chgData name="Gabriela Grumezescu" userId="913aa07b-6435-46fe-8efa-712441108946" providerId="ADAL" clId="{4C4FB3C2-16E1-4D04-BA50-03AFB17F25B5}" dt="2024-10-17T16:07:09.270" v="265" actId="207"/>
          <ac:spMkLst>
            <pc:docMk/>
            <pc:sldMk cId="0" sldId="257"/>
            <ac:spMk id="10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17T16:14:00.746" v="317" actId="207"/>
          <ac:spMkLst>
            <pc:docMk/>
            <pc:sldMk cId="0" sldId="257"/>
            <ac:spMk id="11" creationId="{00000000-0000-0000-0000-000000000000}"/>
          </ac:spMkLst>
        </pc:spChg>
        <pc:spChg chg="del">
          <ac:chgData name="Gabriela Grumezescu" userId="913aa07b-6435-46fe-8efa-712441108946" providerId="ADAL" clId="{4C4FB3C2-16E1-4D04-BA50-03AFB17F25B5}" dt="2024-10-17T16:01:35.776" v="188" actId="478"/>
          <ac:spMkLst>
            <pc:docMk/>
            <pc:sldMk cId="0" sldId="257"/>
            <ac:spMk id="13" creationId="{00000000-0000-0000-0000-000000000000}"/>
          </ac:spMkLst>
        </pc:spChg>
        <pc:spChg chg="del topLvl">
          <ac:chgData name="Gabriela Grumezescu" userId="913aa07b-6435-46fe-8efa-712441108946" providerId="ADAL" clId="{4C4FB3C2-16E1-4D04-BA50-03AFB17F25B5}" dt="2024-10-17T16:01:04.966" v="156" actId="478"/>
          <ac:spMkLst>
            <pc:docMk/>
            <pc:sldMk cId="0" sldId="257"/>
            <ac:spMk id="18" creationId="{43ED9B31-B423-0DE5-EBB9-1C960C8305BE}"/>
          </ac:spMkLst>
        </pc:spChg>
        <pc:spChg chg="del">
          <ac:chgData name="Gabriela Grumezescu" userId="913aa07b-6435-46fe-8efa-712441108946" providerId="ADAL" clId="{4C4FB3C2-16E1-4D04-BA50-03AFB17F25B5}" dt="2024-10-17T16:01:32.654" v="187" actId="478"/>
          <ac:spMkLst>
            <pc:docMk/>
            <pc:sldMk cId="0" sldId="257"/>
            <ac:spMk id="19" creationId="{652EB3B6-1FC2-9D86-509D-A0500C836E8C}"/>
          </ac:spMkLst>
        </pc:spChg>
        <pc:spChg chg="del topLvl">
          <ac:chgData name="Gabriela Grumezescu" userId="913aa07b-6435-46fe-8efa-712441108946" providerId="ADAL" clId="{4C4FB3C2-16E1-4D04-BA50-03AFB17F25B5}" dt="2024-10-17T16:01:07.050" v="157" actId="478"/>
          <ac:spMkLst>
            <pc:docMk/>
            <pc:sldMk cId="0" sldId="257"/>
            <ac:spMk id="20" creationId="{D99112A5-1F85-E94F-C6AE-9A1F9385A4F7}"/>
          </ac:spMkLst>
        </pc:spChg>
        <pc:spChg chg="add mod">
          <ac:chgData name="Gabriela Grumezescu" userId="913aa07b-6435-46fe-8efa-712441108946" providerId="ADAL" clId="{4C4FB3C2-16E1-4D04-BA50-03AFB17F25B5}" dt="2024-10-23T17:34:10.400" v="6558" actId="1076"/>
          <ac:spMkLst>
            <pc:docMk/>
            <pc:sldMk cId="0" sldId="257"/>
            <ac:spMk id="21" creationId="{C2229041-BF10-4A0B-924C-7CC59473D58D}"/>
          </ac:spMkLst>
        </pc:spChg>
        <pc:spChg chg="del mod">
          <ac:chgData name="Gabriela Grumezescu" userId="913aa07b-6435-46fe-8efa-712441108946" providerId="ADAL" clId="{4C4FB3C2-16E1-4D04-BA50-03AFB17F25B5}" dt="2024-10-18T14:22:17.903" v="1524"/>
          <ac:spMkLst>
            <pc:docMk/>
            <pc:sldMk cId="0" sldId="257"/>
            <ac:spMk id="22" creationId="{353D7F40-4EBC-D23C-4636-676C59B3FFF7}"/>
          </ac:spMkLst>
        </pc:spChg>
        <pc:spChg chg="del">
          <ac:chgData name="Gabriela Grumezescu" userId="913aa07b-6435-46fe-8efa-712441108946" providerId="ADAL" clId="{4C4FB3C2-16E1-4D04-BA50-03AFB17F25B5}" dt="2024-10-17T16:01:38.318" v="189" actId="478"/>
          <ac:spMkLst>
            <pc:docMk/>
            <pc:sldMk cId="0" sldId="257"/>
            <ac:spMk id="24" creationId="{990F3F36-B102-79A5-9C94-A8F4F5210DC2}"/>
          </ac:spMkLst>
        </pc:spChg>
        <pc:spChg chg="del">
          <ac:chgData name="Gabriela Grumezescu" userId="913aa07b-6435-46fe-8efa-712441108946" providerId="ADAL" clId="{4C4FB3C2-16E1-4D04-BA50-03AFB17F25B5}" dt="2024-10-17T16:01:41.112" v="190" actId="478"/>
          <ac:spMkLst>
            <pc:docMk/>
            <pc:sldMk cId="0" sldId="257"/>
            <ac:spMk id="25" creationId="{63F4ACCD-A6D6-39A2-2C70-69BD5BC6749C}"/>
          </ac:spMkLst>
        </pc:spChg>
        <pc:grpChg chg="del">
          <ac:chgData name="Gabriela Grumezescu" userId="913aa07b-6435-46fe-8efa-712441108946" providerId="ADAL" clId="{4C4FB3C2-16E1-4D04-BA50-03AFB17F25B5}" dt="2024-10-17T16:01:04.966" v="156" actId="478"/>
          <ac:grpSpMkLst>
            <pc:docMk/>
            <pc:sldMk cId="0" sldId="257"/>
            <ac:grpSpMk id="17" creationId="{23EB32B1-55AE-F1FD-D0DB-24D8EE0722EC}"/>
          </ac:grpSpMkLst>
        </pc:grpChg>
        <pc:picChg chg="add mod">
          <ac:chgData name="Gabriela Grumezescu" userId="913aa07b-6435-46fe-8efa-712441108946" providerId="ADAL" clId="{4C4FB3C2-16E1-4D04-BA50-03AFB17F25B5}" dt="2024-10-17T16:03:10.398" v="219" actId="1076"/>
          <ac:picMkLst>
            <pc:docMk/>
            <pc:sldMk cId="0" sldId="257"/>
            <ac:picMk id="6" creationId="{0D729872-01C3-BCE1-20AC-8B85E37BEB9E}"/>
          </ac:picMkLst>
        </pc:picChg>
        <pc:picChg chg="add del mod ord">
          <ac:chgData name="Gabriela Grumezescu" userId="913aa07b-6435-46fe-8efa-712441108946" providerId="ADAL" clId="{4C4FB3C2-16E1-4D04-BA50-03AFB17F25B5}" dt="2024-10-18T13:39:32.348" v="1303" actId="21"/>
          <ac:picMkLst>
            <pc:docMk/>
            <pc:sldMk cId="0" sldId="257"/>
            <ac:picMk id="8" creationId="{1203846F-94C9-86CC-218A-23064E17541E}"/>
          </ac:picMkLst>
        </pc:picChg>
        <pc:picChg chg="add del mod ord">
          <ac:chgData name="Gabriela Grumezescu" userId="913aa07b-6435-46fe-8efa-712441108946" providerId="ADAL" clId="{4C4FB3C2-16E1-4D04-BA50-03AFB17F25B5}" dt="2024-10-18T13:43:29.033" v="1318" actId="478"/>
          <ac:picMkLst>
            <pc:docMk/>
            <pc:sldMk cId="0" sldId="257"/>
            <ac:picMk id="12" creationId="{F2835503-93CA-0903-F596-5B91FA2423D6}"/>
          </ac:picMkLst>
        </pc:picChg>
        <pc:picChg chg="add del mod ord">
          <ac:chgData name="Gabriela Grumezescu" userId="913aa07b-6435-46fe-8efa-712441108946" providerId="ADAL" clId="{4C4FB3C2-16E1-4D04-BA50-03AFB17F25B5}" dt="2024-10-18T13:47:01.866" v="1346" actId="478"/>
          <ac:picMkLst>
            <pc:docMk/>
            <pc:sldMk cId="0" sldId="257"/>
            <ac:picMk id="15" creationId="{DD0D8DDD-0FC1-09D1-1DB8-45EFA81CDFF3}"/>
          </ac:picMkLst>
        </pc:picChg>
        <pc:picChg chg="add del mod ord">
          <ac:chgData name="Gabriela Grumezescu" userId="913aa07b-6435-46fe-8efa-712441108946" providerId="ADAL" clId="{4C4FB3C2-16E1-4D04-BA50-03AFB17F25B5}" dt="2024-10-18T14:21:06.397" v="1508" actId="21"/>
          <ac:picMkLst>
            <pc:docMk/>
            <pc:sldMk cId="0" sldId="257"/>
            <ac:picMk id="16" creationId="{BE0FD9DB-E48A-0CB4-7BC5-A1F63601DB37}"/>
          </ac:picMkLst>
        </pc:picChg>
        <pc:picChg chg="add mod ord">
          <ac:chgData name="Gabriela Grumezescu" userId="913aa07b-6435-46fe-8efa-712441108946" providerId="ADAL" clId="{4C4FB3C2-16E1-4D04-BA50-03AFB17F25B5}" dt="2024-10-18T14:21:27.803" v="1511" actId="1076"/>
          <ac:picMkLst>
            <pc:docMk/>
            <pc:sldMk cId="0" sldId="257"/>
            <ac:picMk id="23" creationId="{D9D11A46-70A2-58C2-638F-A31391572535}"/>
          </ac:picMkLst>
        </pc:picChg>
      </pc:sldChg>
      <pc:sldChg chg="addSp delSp modSp del mod">
        <pc:chgData name="Gabriela Grumezescu" userId="913aa07b-6435-46fe-8efa-712441108946" providerId="ADAL" clId="{4C4FB3C2-16E1-4D04-BA50-03AFB17F25B5}" dt="2024-10-17T16:05:12.179" v="249" actId="2696"/>
        <pc:sldMkLst>
          <pc:docMk/>
          <pc:sldMk cId="0" sldId="263"/>
        </pc:sldMkLst>
        <pc:spChg chg="mod">
          <ac:chgData name="Gabriela Grumezescu" userId="913aa07b-6435-46fe-8efa-712441108946" providerId="ADAL" clId="{4C4FB3C2-16E1-4D04-BA50-03AFB17F25B5}" dt="2024-10-17T16:04:58.596" v="247" actId="20577"/>
          <ac:spMkLst>
            <pc:docMk/>
            <pc:sldMk cId="0" sldId="263"/>
            <ac:spMk id="2" creationId="{38F869F2-19A5-419B-F00D-D2711A0E9042}"/>
          </ac:spMkLst>
        </pc:spChg>
        <pc:spChg chg="mod">
          <ac:chgData name="Gabriela Grumezescu" userId="913aa07b-6435-46fe-8efa-712441108946" providerId="ADAL" clId="{4C4FB3C2-16E1-4D04-BA50-03AFB17F25B5}" dt="2024-10-17T16:04:51.370" v="245" actId="20577"/>
          <ac:spMkLst>
            <pc:docMk/>
            <pc:sldMk cId="0" sldId="263"/>
            <ac:spMk id="7" creationId="{00000000-0000-0000-0000-000000000000}"/>
          </ac:spMkLst>
        </pc:spChg>
        <pc:picChg chg="add mod">
          <ac:chgData name="Gabriela Grumezescu" userId="913aa07b-6435-46fe-8efa-712441108946" providerId="ADAL" clId="{4C4FB3C2-16E1-4D04-BA50-03AFB17F25B5}" dt="2024-10-17T16:04:44.798" v="241"/>
          <ac:picMkLst>
            <pc:docMk/>
            <pc:sldMk cId="0" sldId="263"/>
            <ac:picMk id="6" creationId="{563C1AC5-73D9-E76F-5C81-B19ED31DFEA8}"/>
          </ac:picMkLst>
        </pc:picChg>
        <pc:picChg chg="del">
          <ac:chgData name="Gabriela Grumezescu" userId="913aa07b-6435-46fe-8efa-712441108946" providerId="ADAL" clId="{4C4FB3C2-16E1-4D04-BA50-03AFB17F25B5}" dt="2024-10-17T16:04:48.285" v="242" actId="478"/>
          <ac:picMkLst>
            <pc:docMk/>
            <pc:sldMk cId="0" sldId="263"/>
            <ac:picMk id="22" creationId="{0AD584AB-A7DB-DC1C-016C-3D7E25431F85}"/>
          </ac:picMkLst>
        </pc:picChg>
        <pc:picChg chg="del">
          <ac:chgData name="Gabriela Grumezescu" userId="913aa07b-6435-46fe-8efa-712441108946" providerId="ADAL" clId="{4C4FB3C2-16E1-4D04-BA50-03AFB17F25B5}" dt="2024-10-17T16:04:53.348" v="246" actId="478"/>
          <ac:picMkLst>
            <pc:docMk/>
            <pc:sldMk cId="0" sldId="263"/>
            <ac:picMk id="24" creationId="{CE82FAFE-B864-CCEB-2E59-918BD9285BB3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32:17.468" v="6514" actId="1076"/>
        <pc:sldMkLst>
          <pc:docMk/>
          <pc:sldMk cId="0" sldId="266"/>
        </pc:sldMkLst>
        <pc:spChg chg="mod">
          <ac:chgData name="Gabriela Grumezescu" userId="913aa07b-6435-46fe-8efa-712441108946" providerId="ADAL" clId="{4C4FB3C2-16E1-4D04-BA50-03AFB17F25B5}" dt="2024-10-17T16:07:48.203" v="269" actId="207"/>
          <ac:spMkLst>
            <pc:docMk/>
            <pc:sldMk cId="0" sldId="266"/>
            <ac:spMk id="7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17T16:14:56.759" v="323" actId="207"/>
          <ac:spMkLst>
            <pc:docMk/>
            <pc:sldMk cId="0" sldId="266"/>
            <ac:spMk id="8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23T17:32:17.056" v="6513" actId="1076"/>
          <ac:spMkLst>
            <pc:docMk/>
            <pc:sldMk cId="0" sldId="266"/>
            <ac:spMk id="9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23T17:32:16.062" v="6511" actId="255"/>
          <ac:spMkLst>
            <pc:docMk/>
            <pc:sldMk cId="0" sldId="266"/>
            <ac:spMk id="10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17T16:15:06.331" v="324" actId="207"/>
          <ac:spMkLst>
            <pc:docMk/>
            <pc:sldMk cId="0" sldId="266"/>
            <ac:spMk id="11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17T16:15:11.895" v="325" actId="207"/>
          <ac:spMkLst>
            <pc:docMk/>
            <pc:sldMk cId="0" sldId="266"/>
            <ac:spMk id="12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17T16:15:14.669" v="326" actId="207"/>
          <ac:spMkLst>
            <pc:docMk/>
            <pc:sldMk cId="0" sldId="266"/>
            <ac:spMk id="13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17T16:15:18.119" v="327" actId="207"/>
          <ac:spMkLst>
            <pc:docMk/>
            <pc:sldMk cId="0" sldId="266"/>
            <ac:spMk id="14" creationId="{00000000-0000-0000-0000-000000000000}"/>
          </ac:spMkLst>
        </pc:spChg>
        <pc:spChg chg="del mod">
          <ac:chgData name="Gabriela Grumezescu" userId="913aa07b-6435-46fe-8efa-712441108946" providerId="ADAL" clId="{4C4FB3C2-16E1-4D04-BA50-03AFB17F25B5}" dt="2024-10-17T16:08:29.577" v="274" actId="478"/>
          <ac:spMkLst>
            <pc:docMk/>
            <pc:sldMk cId="0" sldId="266"/>
            <ac:spMk id="19" creationId="{0F9AFAC6-9971-CF1B-33F5-182DAFCB2960}"/>
          </ac:spMkLst>
        </pc:spChg>
        <pc:grpChg chg="mod">
          <ac:chgData name="Gabriela Grumezescu" userId="913aa07b-6435-46fe-8efa-712441108946" providerId="ADAL" clId="{4C4FB3C2-16E1-4D04-BA50-03AFB17F25B5}" dt="2024-10-23T17:32:16.535" v="6512" actId="1076"/>
          <ac:grpSpMkLst>
            <pc:docMk/>
            <pc:sldMk cId="0" sldId="266"/>
            <ac:grpSpMk id="2" creationId="{859B6189-838D-5E39-42FF-BC6E2AC6F237}"/>
          </ac:grpSpMkLst>
        </pc:grpChg>
        <pc:picChg chg="add mod ord">
          <ac:chgData name="Gabriela Grumezescu" userId="913aa07b-6435-46fe-8efa-712441108946" providerId="ADAL" clId="{4C4FB3C2-16E1-4D04-BA50-03AFB17F25B5}" dt="2024-10-22T18:35:44.693" v="4214" actId="167"/>
          <ac:picMkLst>
            <pc:docMk/>
            <pc:sldMk cId="0" sldId="266"/>
            <ac:picMk id="3" creationId="{95F2D759-A867-A695-E5F2-20B6918E09F7}"/>
          </ac:picMkLst>
        </pc:picChg>
        <pc:picChg chg="add del mod ord">
          <ac:chgData name="Gabriela Grumezescu" userId="913aa07b-6435-46fe-8efa-712441108946" providerId="ADAL" clId="{4C4FB3C2-16E1-4D04-BA50-03AFB17F25B5}" dt="2024-10-23T17:32:17.468" v="6514" actId="1076"/>
          <ac:picMkLst>
            <pc:docMk/>
            <pc:sldMk cId="0" sldId="266"/>
            <ac:picMk id="15" creationId="{F85722C9-14C7-B392-022B-560E62B803C4}"/>
          </ac:picMkLst>
        </pc:picChg>
        <pc:picChg chg="add del mod">
          <ac:chgData name="Gabriela Grumezescu" userId="913aa07b-6435-46fe-8efa-712441108946" providerId="ADAL" clId="{4C4FB3C2-16E1-4D04-BA50-03AFB17F25B5}" dt="2024-10-17T16:13:25.684" v="315" actId="478"/>
          <ac:picMkLst>
            <pc:docMk/>
            <pc:sldMk cId="0" sldId="266"/>
            <ac:picMk id="16" creationId="{C322DD52-7D52-0AF4-B7AE-1ECBC8D75C78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35:03.002" v="6563" actId="1038"/>
        <pc:sldMkLst>
          <pc:docMk/>
          <pc:sldMk cId="248403009" sldId="267"/>
        </pc:sldMkLst>
        <pc:spChg chg="mod">
          <ac:chgData name="Gabriela Grumezescu" userId="913aa07b-6435-46fe-8efa-712441108946" providerId="ADAL" clId="{4C4FB3C2-16E1-4D04-BA50-03AFB17F25B5}" dt="2024-10-18T13:33:43.900" v="1290" actId="20577"/>
          <ac:spMkLst>
            <pc:docMk/>
            <pc:sldMk cId="248403009" sldId="267"/>
            <ac:spMk id="8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17T16:07:19.033" v="266" actId="207"/>
          <ac:spMkLst>
            <pc:docMk/>
            <pc:sldMk cId="248403009" sldId="267"/>
            <ac:spMk id="10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17T16:14:16.032" v="318" actId="207"/>
          <ac:spMkLst>
            <pc:docMk/>
            <pc:sldMk cId="248403009" sldId="267"/>
            <ac:spMk id="11" creationId="{00000000-0000-0000-0000-000000000000}"/>
          </ac:spMkLst>
        </pc:spChg>
        <pc:spChg chg="del">
          <ac:chgData name="Gabriela Grumezescu" userId="913aa07b-6435-46fe-8efa-712441108946" providerId="ADAL" clId="{4C4FB3C2-16E1-4D04-BA50-03AFB17F25B5}" dt="2024-10-17T16:15:33.674" v="329" actId="478"/>
          <ac:spMkLst>
            <pc:docMk/>
            <pc:sldMk cId="248403009" sldId="267"/>
            <ac:spMk id="21" creationId="{FC001575-2829-B527-D5DD-9125CFD2DAC1}"/>
          </ac:spMkLst>
        </pc:spChg>
        <pc:picChg chg="add mod">
          <ac:chgData name="Gabriela Grumezescu" userId="913aa07b-6435-46fe-8efa-712441108946" providerId="ADAL" clId="{4C4FB3C2-16E1-4D04-BA50-03AFB17F25B5}" dt="2024-10-23T17:35:03.002" v="6563" actId="1038"/>
          <ac:picMkLst>
            <pc:docMk/>
            <pc:sldMk cId="248403009" sldId="267"/>
            <ac:picMk id="2" creationId="{CA5E555F-7ABE-1A2E-87AE-6A144B654B84}"/>
          </ac:picMkLst>
        </pc:picChg>
        <pc:picChg chg="del">
          <ac:chgData name="Gabriela Grumezescu" userId="913aa07b-6435-46fe-8efa-712441108946" providerId="ADAL" clId="{4C4FB3C2-16E1-4D04-BA50-03AFB17F25B5}" dt="2024-10-17T16:02:04.219" v="197" actId="478"/>
          <ac:picMkLst>
            <pc:docMk/>
            <pc:sldMk cId="248403009" sldId="267"/>
            <ac:picMk id="7" creationId="{D68FB9F9-585F-929C-5C73-28FC0B71E395}"/>
          </ac:picMkLst>
        </pc:picChg>
        <pc:picChg chg="add del mod ord">
          <ac:chgData name="Gabriela Grumezescu" userId="913aa07b-6435-46fe-8efa-712441108946" providerId="ADAL" clId="{4C4FB3C2-16E1-4D04-BA50-03AFB17F25B5}" dt="2024-10-18T13:47:41.553" v="1351" actId="21"/>
          <ac:picMkLst>
            <pc:docMk/>
            <pc:sldMk cId="248403009" sldId="267"/>
            <ac:picMk id="9" creationId="{511EC584-03B5-1C7F-6B46-B378A8B5D797}"/>
          </ac:picMkLst>
        </pc:picChg>
        <pc:picChg chg="add mod">
          <ac:chgData name="Gabriela Grumezescu" userId="913aa07b-6435-46fe-8efa-712441108946" providerId="ADAL" clId="{4C4FB3C2-16E1-4D04-BA50-03AFB17F25B5}" dt="2024-10-17T16:20:31.873" v="394" actId="931"/>
          <ac:picMkLst>
            <pc:docMk/>
            <pc:sldMk cId="248403009" sldId="267"/>
            <ac:picMk id="13" creationId="{8BF4AA59-4A6C-A6D5-45F1-8C6F62A5086C}"/>
          </ac:picMkLst>
        </pc:picChg>
        <pc:picChg chg="add mod ord">
          <ac:chgData name="Gabriela Grumezescu" userId="913aa07b-6435-46fe-8efa-712441108946" providerId="ADAL" clId="{4C4FB3C2-16E1-4D04-BA50-03AFB17F25B5}" dt="2024-10-18T13:48:06.633" v="1360" actId="931"/>
          <ac:picMkLst>
            <pc:docMk/>
            <pc:sldMk cId="248403009" sldId="267"/>
            <ac:picMk id="15" creationId="{10F2E766-669D-1194-63DF-2E9DEBBC27BB}"/>
          </ac:picMkLst>
        </pc:picChg>
        <pc:picChg chg="add del mod ord">
          <ac:chgData name="Gabriela Grumezescu" userId="913aa07b-6435-46fe-8efa-712441108946" providerId="ADAL" clId="{4C4FB3C2-16E1-4D04-BA50-03AFB17F25B5}" dt="2024-10-18T13:49:32.028" v="1371" actId="478"/>
          <ac:picMkLst>
            <pc:docMk/>
            <pc:sldMk cId="248403009" sldId="267"/>
            <ac:picMk id="17" creationId="{AF3CBE63-32EA-AC26-2E8C-128E68034688}"/>
          </ac:picMkLst>
        </pc:picChg>
        <pc:picChg chg="del">
          <ac:chgData name="Gabriela Grumezescu" userId="913aa07b-6435-46fe-8efa-712441108946" providerId="ADAL" clId="{4C4FB3C2-16E1-4D04-BA50-03AFB17F25B5}" dt="2024-10-17T16:15:30.815" v="328" actId="478"/>
          <ac:picMkLst>
            <pc:docMk/>
            <pc:sldMk cId="248403009" sldId="267"/>
            <ac:picMk id="18" creationId="{51474341-973C-8096-E544-A6DC77B3741E}"/>
          </ac:picMkLst>
        </pc:picChg>
        <pc:picChg chg="add mod ord">
          <ac:chgData name="Gabriela Grumezescu" userId="913aa07b-6435-46fe-8efa-712441108946" providerId="ADAL" clId="{4C4FB3C2-16E1-4D04-BA50-03AFB17F25B5}" dt="2024-10-18T13:49:36.884" v="1373" actId="167"/>
          <ac:picMkLst>
            <pc:docMk/>
            <pc:sldMk cId="248403009" sldId="267"/>
            <ac:picMk id="19" creationId="{511EC584-03B5-1C7F-6B46-B378A8B5D797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29:03.793" v="6487" actId="1076"/>
        <pc:sldMkLst>
          <pc:docMk/>
          <pc:sldMk cId="2232604755" sldId="268"/>
        </pc:sldMkLst>
        <pc:spChg chg="mod">
          <ac:chgData name="Gabriela Grumezescu" userId="913aa07b-6435-46fe-8efa-712441108946" providerId="ADAL" clId="{4C4FB3C2-16E1-4D04-BA50-03AFB17F25B5}" dt="2024-10-17T16:07:27.926" v="267" actId="207"/>
          <ac:spMkLst>
            <pc:docMk/>
            <pc:sldMk cId="2232604755" sldId="268"/>
            <ac:spMk id="10" creationId="{00000000-0000-0000-0000-000000000000}"/>
          </ac:spMkLst>
        </pc:spChg>
        <pc:spChg chg="mod">
          <ac:chgData name="Gabriela Grumezescu" userId="913aa07b-6435-46fe-8efa-712441108946" providerId="ADAL" clId="{4C4FB3C2-16E1-4D04-BA50-03AFB17F25B5}" dt="2024-10-22T16:42:18.227" v="2491" actId="1036"/>
          <ac:spMkLst>
            <pc:docMk/>
            <pc:sldMk cId="2232604755" sldId="268"/>
            <ac:spMk id="11" creationId="{00000000-0000-0000-0000-000000000000}"/>
          </ac:spMkLst>
        </pc:spChg>
        <pc:spChg chg="add del mod">
          <ac:chgData name="Gabriela Grumezescu" userId="913aa07b-6435-46fe-8efa-712441108946" providerId="ADAL" clId="{4C4FB3C2-16E1-4D04-BA50-03AFB17F25B5}" dt="2024-10-18T14:11:00.852" v="1396" actId="478"/>
          <ac:spMkLst>
            <pc:docMk/>
            <pc:sldMk cId="2232604755" sldId="268"/>
            <ac:spMk id="24" creationId="{0ACE2B3D-BAC6-318D-E0AA-E7693C3E5492}"/>
          </ac:spMkLst>
        </pc:spChg>
        <pc:spChg chg="add mod">
          <ac:chgData name="Gabriela Grumezescu" userId="913aa07b-6435-46fe-8efa-712441108946" providerId="ADAL" clId="{4C4FB3C2-16E1-4D04-BA50-03AFB17F25B5}" dt="2024-10-22T16:48:43.812" v="2801" actId="14100"/>
          <ac:spMkLst>
            <pc:docMk/>
            <pc:sldMk cId="2232604755" sldId="268"/>
            <ac:spMk id="25" creationId="{C6EB89F8-E615-F08D-0F7F-97FDAF74A018}"/>
          </ac:spMkLst>
        </pc:spChg>
        <pc:grpChg chg="add del mod">
          <ac:chgData name="Gabriela Grumezescu" userId="913aa07b-6435-46fe-8efa-712441108946" providerId="ADAL" clId="{4C4FB3C2-16E1-4D04-BA50-03AFB17F25B5}" dt="2024-10-17T16:03:30.968" v="224" actId="1076"/>
          <ac:grpSpMkLst>
            <pc:docMk/>
            <pc:sldMk cId="2232604755" sldId="268"/>
            <ac:grpSpMk id="17" creationId="{82476142-9600-F15F-6BC3-1406967AD760}"/>
          </ac:grpSpMkLst>
        </pc:grpChg>
        <pc:picChg chg="add mod">
          <ac:chgData name="Gabriela Grumezescu" userId="913aa07b-6435-46fe-8efa-712441108946" providerId="ADAL" clId="{4C4FB3C2-16E1-4D04-BA50-03AFB17F25B5}" dt="2024-10-17T16:03:50.373" v="229"/>
          <ac:picMkLst>
            <pc:docMk/>
            <pc:sldMk cId="2232604755" sldId="268"/>
            <ac:picMk id="2" creationId="{176F996C-6E08-A3C9-F5BF-5D20613C8EC9}"/>
          </ac:picMkLst>
        </pc:picChg>
        <pc:picChg chg="del">
          <ac:chgData name="Gabriela Grumezescu" userId="913aa07b-6435-46fe-8efa-712441108946" providerId="ADAL" clId="{4C4FB3C2-16E1-4D04-BA50-03AFB17F25B5}" dt="2024-10-17T16:03:47.932" v="228" actId="478"/>
          <ac:picMkLst>
            <pc:docMk/>
            <pc:sldMk cId="2232604755" sldId="268"/>
            <ac:picMk id="7" creationId="{D68FB9F9-585F-929C-5C73-28FC0B71E395}"/>
          </ac:picMkLst>
        </pc:picChg>
        <pc:picChg chg="add del mod ord">
          <ac:chgData name="Gabriela Grumezescu" userId="913aa07b-6435-46fe-8efa-712441108946" providerId="ADAL" clId="{4C4FB3C2-16E1-4D04-BA50-03AFB17F25B5}" dt="2024-10-18T13:37:41.612" v="1291" actId="478"/>
          <ac:picMkLst>
            <pc:docMk/>
            <pc:sldMk cId="2232604755" sldId="268"/>
            <ac:picMk id="8" creationId="{F83F8A71-26BF-42B0-32F4-251A3A80678A}"/>
          </ac:picMkLst>
        </pc:picChg>
        <pc:picChg chg="del">
          <ac:chgData name="Gabriela Grumezescu" userId="913aa07b-6435-46fe-8efa-712441108946" providerId="ADAL" clId="{4C4FB3C2-16E1-4D04-BA50-03AFB17F25B5}" dt="2024-10-17T16:03:37.859" v="225" actId="478"/>
          <ac:picMkLst>
            <pc:docMk/>
            <pc:sldMk cId="2232604755" sldId="268"/>
            <ac:picMk id="12" creationId="{16411AB3-142D-757A-B7B5-A1B11D9759F4}"/>
          </ac:picMkLst>
        </pc:picChg>
        <pc:picChg chg="add del mod ord">
          <ac:chgData name="Gabriela Grumezescu" userId="913aa07b-6435-46fe-8efa-712441108946" providerId="ADAL" clId="{4C4FB3C2-16E1-4D04-BA50-03AFB17F25B5}" dt="2024-10-18T13:47:05.406" v="1347" actId="21"/>
          <ac:picMkLst>
            <pc:docMk/>
            <pc:sldMk cId="2232604755" sldId="268"/>
            <ac:picMk id="13" creationId="{BE0FD9DB-E48A-0CB4-7BC5-A1F63601DB37}"/>
          </ac:picMkLst>
        </pc:picChg>
        <pc:picChg chg="del">
          <ac:chgData name="Gabriela Grumezescu" userId="913aa07b-6435-46fe-8efa-712441108946" providerId="ADAL" clId="{4C4FB3C2-16E1-4D04-BA50-03AFB17F25B5}" dt="2024-10-17T16:03:41.488" v="226" actId="478"/>
          <ac:picMkLst>
            <pc:docMk/>
            <pc:sldMk cId="2232604755" sldId="268"/>
            <ac:picMk id="14" creationId="{317B201B-D9C4-E9D5-3C9A-26CFCD74FC04}"/>
          </ac:picMkLst>
        </pc:picChg>
        <pc:picChg chg="add del mod ord">
          <ac:chgData name="Gabriela Grumezescu" userId="913aa07b-6435-46fe-8efa-712441108946" providerId="ADAL" clId="{4C4FB3C2-16E1-4D04-BA50-03AFB17F25B5}" dt="2024-10-18T13:49:29.757" v="1370" actId="21"/>
          <ac:picMkLst>
            <pc:docMk/>
            <pc:sldMk cId="2232604755" sldId="268"/>
            <ac:picMk id="15" creationId="{511EC584-03B5-1C7F-6B46-B378A8B5D797}"/>
          </ac:picMkLst>
        </pc:picChg>
        <pc:picChg chg="del">
          <ac:chgData name="Gabriela Grumezescu" userId="913aa07b-6435-46fe-8efa-712441108946" providerId="ADAL" clId="{4C4FB3C2-16E1-4D04-BA50-03AFB17F25B5}" dt="2024-10-17T16:03:44.634" v="227" actId="478"/>
          <ac:picMkLst>
            <pc:docMk/>
            <pc:sldMk cId="2232604755" sldId="268"/>
            <ac:picMk id="16" creationId="{9EFEE7D5-1F67-EB78-FDA9-ECDAC4FA2F65}"/>
          </ac:picMkLst>
        </pc:picChg>
        <pc:picChg chg="add del mod ord">
          <ac:chgData name="Gabriela Grumezescu" userId="913aa07b-6435-46fe-8efa-712441108946" providerId="ADAL" clId="{4C4FB3C2-16E1-4D04-BA50-03AFB17F25B5}" dt="2024-10-18T14:08:53.422" v="1379" actId="478"/>
          <ac:picMkLst>
            <pc:docMk/>
            <pc:sldMk cId="2232604755" sldId="268"/>
            <ac:picMk id="19" creationId="{F1B10FEE-D7F5-80A6-A09E-35052BAB8C87}"/>
          </ac:picMkLst>
        </pc:picChg>
        <pc:picChg chg="add del mod">
          <ac:chgData name="Gabriela Grumezescu" userId="913aa07b-6435-46fe-8efa-712441108946" providerId="ADAL" clId="{4C4FB3C2-16E1-4D04-BA50-03AFB17F25B5}" dt="2024-10-18T14:09:19.160" v="1383" actId="478"/>
          <ac:picMkLst>
            <pc:docMk/>
            <pc:sldMk cId="2232604755" sldId="268"/>
            <ac:picMk id="21" creationId="{52087245-D208-C545-E455-F4CEAB44D0A8}"/>
          </ac:picMkLst>
        </pc:picChg>
        <pc:picChg chg="add del mod ord">
          <ac:chgData name="Gabriela Grumezescu" userId="913aa07b-6435-46fe-8efa-712441108946" providerId="ADAL" clId="{4C4FB3C2-16E1-4D04-BA50-03AFB17F25B5}" dt="2024-10-18T14:20:56.045" v="1506" actId="21"/>
          <ac:picMkLst>
            <pc:docMk/>
            <pc:sldMk cId="2232604755" sldId="268"/>
            <ac:picMk id="23" creationId="{D9D11A46-70A2-58C2-638F-A31391572535}"/>
          </ac:picMkLst>
        </pc:picChg>
        <pc:picChg chg="add del mod ord">
          <ac:chgData name="Gabriela Grumezescu" userId="913aa07b-6435-46fe-8efa-712441108946" providerId="ADAL" clId="{4C4FB3C2-16E1-4D04-BA50-03AFB17F25B5}" dt="2024-10-23T17:29:03.793" v="6487" actId="1076"/>
          <ac:picMkLst>
            <pc:docMk/>
            <pc:sldMk cId="2232604755" sldId="268"/>
            <ac:picMk id="26" creationId="{BE0FD9DB-E48A-0CB4-7BC5-A1F63601DB37}"/>
          </ac:picMkLst>
        </pc:picChg>
        <pc:picChg chg="add del mod ord">
          <ac:chgData name="Gabriela Grumezescu" userId="913aa07b-6435-46fe-8efa-712441108946" providerId="ADAL" clId="{4C4FB3C2-16E1-4D04-BA50-03AFB17F25B5}" dt="2024-10-18T15:06:42.777" v="1786" actId="931"/>
          <ac:picMkLst>
            <pc:docMk/>
            <pc:sldMk cId="2232604755" sldId="268"/>
            <ac:picMk id="28" creationId="{552ED2E2-0EB5-3912-1404-E7DBD3652CB3}"/>
          </ac:picMkLst>
        </pc:picChg>
        <pc:picChg chg="add del mod ord">
          <ac:chgData name="Gabriela Grumezescu" userId="913aa07b-6435-46fe-8efa-712441108946" providerId="ADAL" clId="{4C4FB3C2-16E1-4D04-BA50-03AFB17F25B5}" dt="2024-10-18T15:06:34.765" v="1779" actId="478"/>
          <ac:picMkLst>
            <pc:docMk/>
            <pc:sldMk cId="2232604755" sldId="268"/>
            <ac:picMk id="30" creationId="{EA883CE5-0D52-A92A-F677-33B4808485FF}"/>
          </ac:picMkLst>
        </pc:picChg>
      </pc:sldChg>
      <pc:sldChg chg="addSp delSp modSp mod ord">
        <pc:chgData name="Gabriela Grumezescu" userId="913aa07b-6435-46fe-8efa-712441108946" providerId="ADAL" clId="{4C4FB3C2-16E1-4D04-BA50-03AFB17F25B5}" dt="2024-10-23T17:34:44.048" v="6562" actId="1038"/>
        <pc:sldMkLst>
          <pc:docMk/>
          <pc:sldMk cId="3529541225" sldId="270"/>
        </pc:sldMkLst>
        <pc:spChg chg="mod topLvl">
          <ac:chgData name="Gabriela Grumezescu" userId="913aa07b-6435-46fe-8efa-712441108946" providerId="ADAL" clId="{4C4FB3C2-16E1-4D04-BA50-03AFB17F25B5}" dt="2024-10-17T16:04:05.099" v="232" actId="165"/>
          <ac:spMkLst>
            <pc:docMk/>
            <pc:sldMk cId="3529541225" sldId="270"/>
            <ac:spMk id="4" creationId="{00000000-0000-0000-0000-000000000000}"/>
          </ac:spMkLst>
        </pc:spChg>
        <pc:spChg chg="add mod ord">
          <ac:chgData name="Gabriela Grumezescu" userId="913aa07b-6435-46fe-8efa-712441108946" providerId="ADAL" clId="{4C4FB3C2-16E1-4D04-BA50-03AFB17F25B5}" dt="2024-10-22T17:24:29.887" v="3454" actId="1076"/>
          <ac:spMkLst>
            <pc:docMk/>
            <pc:sldMk cId="3529541225" sldId="270"/>
            <ac:spMk id="6" creationId="{0C1A6C77-85AC-1142-27AC-D67CC0118062}"/>
          </ac:spMkLst>
        </pc:spChg>
        <pc:spChg chg="add del mod ord">
          <ac:chgData name="Gabriela Grumezescu" userId="913aa07b-6435-46fe-8efa-712441108946" providerId="ADAL" clId="{4C4FB3C2-16E1-4D04-BA50-03AFB17F25B5}" dt="2024-10-22T17:49:35.870" v="3656" actId="1037"/>
          <ac:spMkLst>
            <pc:docMk/>
            <pc:sldMk cId="3529541225" sldId="270"/>
            <ac:spMk id="7" creationId="{E909269E-D855-6AE6-22E9-A645E1BE8E28}"/>
          </ac:spMkLst>
        </pc:spChg>
        <pc:spChg chg="del">
          <ac:chgData name="Gabriela Grumezescu" userId="913aa07b-6435-46fe-8efa-712441108946" providerId="ADAL" clId="{4C4FB3C2-16E1-4D04-BA50-03AFB17F25B5}" dt="2024-10-22T16:41:17.485" v="2469" actId="478"/>
          <ac:spMkLst>
            <pc:docMk/>
            <pc:sldMk cId="3529541225" sldId="270"/>
            <ac:spMk id="8" creationId="{550B51DE-134E-387F-1A78-3ADBB9A76E15}"/>
          </ac:spMkLst>
        </pc:spChg>
        <pc:spChg chg="add mod">
          <ac:chgData name="Gabriela Grumezescu" userId="913aa07b-6435-46fe-8efa-712441108946" providerId="ADAL" clId="{4C4FB3C2-16E1-4D04-BA50-03AFB17F25B5}" dt="2024-10-23T17:29:23.626" v="6489" actId="1076"/>
          <ac:spMkLst>
            <pc:docMk/>
            <pc:sldMk cId="3529541225" sldId="270"/>
            <ac:spMk id="9" creationId="{526B268A-33B1-9ACF-6D03-6FE25AF9C052}"/>
          </ac:spMkLst>
        </pc:spChg>
        <pc:spChg chg="add del mod ord">
          <ac:chgData name="Gabriela Grumezescu" userId="913aa07b-6435-46fe-8efa-712441108946" providerId="ADAL" clId="{4C4FB3C2-16E1-4D04-BA50-03AFB17F25B5}" dt="2024-10-22T17:00:16.729" v="2953" actId="478"/>
          <ac:spMkLst>
            <pc:docMk/>
            <pc:sldMk cId="3529541225" sldId="270"/>
            <ac:spMk id="26" creationId="{B6C2527A-24F2-ED76-387A-7CF56C0E1CBA}"/>
          </ac:spMkLst>
        </pc:spChg>
        <pc:grpChg chg="add del">
          <ac:chgData name="Gabriela Grumezescu" userId="913aa07b-6435-46fe-8efa-712441108946" providerId="ADAL" clId="{4C4FB3C2-16E1-4D04-BA50-03AFB17F25B5}" dt="2024-10-17T16:04:05.099" v="232" actId="165"/>
          <ac:grpSpMkLst>
            <pc:docMk/>
            <pc:sldMk cId="3529541225" sldId="270"/>
            <ac:grpSpMk id="17" creationId="{82476142-9600-F15F-6BC3-1406967AD760}"/>
          </ac:grpSpMkLst>
        </pc:grpChg>
        <pc:picChg chg="add mod">
          <ac:chgData name="Gabriela Grumezescu" userId="913aa07b-6435-46fe-8efa-712441108946" providerId="ADAL" clId="{4C4FB3C2-16E1-4D04-BA50-03AFB17F25B5}" dt="2024-10-23T17:34:44.048" v="6562" actId="1038"/>
          <ac:picMkLst>
            <pc:docMk/>
            <pc:sldMk cId="3529541225" sldId="270"/>
            <ac:picMk id="2" creationId="{EE993423-FFFF-6530-6E91-BA5513E3AFF4}"/>
          </ac:picMkLst>
        </pc:picChg>
        <pc:picChg chg="mod topLvl">
          <ac:chgData name="Gabriela Grumezescu" userId="913aa07b-6435-46fe-8efa-712441108946" providerId="ADAL" clId="{4C4FB3C2-16E1-4D04-BA50-03AFB17F25B5}" dt="2024-10-17T16:04:05.099" v="232" actId="165"/>
          <ac:picMkLst>
            <pc:docMk/>
            <pc:sldMk cId="3529541225" sldId="270"/>
            <ac:picMk id="3" creationId="{00000000-0000-0000-0000-000000000000}"/>
          </ac:picMkLst>
        </pc:picChg>
        <pc:picChg chg="mod topLvl">
          <ac:chgData name="Gabriela Grumezescu" userId="913aa07b-6435-46fe-8efa-712441108946" providerId="ADAL" clId="{4C4FB3C2-16E1-4D04-BA50-03AFB17F25B5}" dt="2024-10-17T16:04:05.099" v="232" actId="165"/>
          <ac:picMkLst>
            <pc:docMk/>
            <pc:sldMk cId="3529541225" sldId="270"/>
            <ac:picMk id="5" creationId="{00000000-0000-0000-0000-000000000000}"/>
          </ac:picMkLst>
        </pc:picChg>
        <pc:picChg chg="del">
          <ac:chgData name="Gabriela Grumezescu" userId="913aa07b-6435-46fe-8efa-712441108946" providerId="ADAL" clId="{4C4FB3C2-16E1-4D04-BA50-03AFB17F25B5}" dt="2024-10-18T14:23:43.891" v="1545" actId="478"/>
          <ac:picMkLst>
            <pc:docMk/>
            <pc:sldMk cId="3529541225" sldId="270"/>
            <ac:picMk id="6" creationId="{E9527ACF-9776-7191-3C5A-80835D5AC5B5}"/>
          </ac:picMkLst>
        </pc:picChg>
        <pc:picChg chg="del mod topLvl">
          <ac:chgData name="Gabriela Grumezescu" userId="913aa07b-6435-46fe-8efa-712441108946" providerId="ADAL" clId="{4C4FB3C2-16E1-4D04-BA50-03AFB17F25B5}" dt="2024-10-17T16:04:07.330" v="233" actId="478"/>
          <ac:picMkLst>
            <pc:docMk/>
            <pc:sldMk cId="3529541225" sldId="270"/>
            <ac:picMk id="7" creationId="{D68FB9F9-585F-929C-5C73-28FC0B71E395}"/>
          </ac:picMkLst>
        </pc:picChg>
        <pc:picChg chg="add del mod ord">
          <ac:chgData name="Gabriela Grumezescu" userId="913aa07b-6435-46fe-8efa-712441108946" providerId="ADAL" clId="{4C4FB3C2-16E1-4D04-BA50-03AFB17F25B5}" dt="2024-10-18T15:06:55.459" v="1787" actId="478"/>
          <ac:picMkLst>
            <pc:docMk/>
            <pc:sldMk cId="3529541225" sldId="270"/>
            <ac:picMk id="9" creationId="{1203846F-94C9-86CC-218A-23064E17541E}"/>
          </ac:picMkLst>
        </pc:picChg>
        <pc:picChg chg="add del mod ord">
          <ac:chgData name="Gabriela Grumezescu" userId="913aa07b-6435-46fe-8efa-712441108946" providerId="ADAL" clId="{4C4FB3C2-16E1-4D04-BA50-03AFB17F25B5}" dt="2024-10-18T15:17:55.338" v="1806" actId="478"/>
          <ac:picMkLst>
            <pc:docMk/>
            <pc:sldMk cId="3529541225" sldId="270"/>
            <ac:picMk id="11" creationId="{78F6ABBA-289E-12E2-CE67-3271AEB8DACB}"/>
          </ac:picMkLst>
        </pc:picChg>
        <pc:picChg chg="add del mod ord">
          <ac:chgData name="Gabriela Grumezescu" userId="913aa07b-6435-46fe-8efa-712441108946" providerId="ADAL" clId="{4C4FB3C2-16E1-4D04-BA50-03AFB17F25B5}" dt="2024-10-22T18:40:34.538" v="4254" actId="21"/>
          <ac:picMkLst>
            <pc:docMk/>
            <pc:sldMk cId="3529541225" sldId="270"/>
            <ac:picMk id="13" creationId="{81D6B600-3109-375B-CD12-41C678B3FC5A}"/>
          </ac:picMkLst>
        </pc:picChg>
        <pc:picChg chg="add del mod ord">
          <ac:chgData name="Gabriela Grumezescu" userId="913aa07b-6435-46fe-8efa-712441108946" providerId="ADAL" clId="{4C4FB3C2-16E1-4D04-BA50-03AFB17F25B5}" dt="2024-10-18T15:25:57.446" v="1812" actId="478"/>
          <ac:picMkLst>
            <pc:docMk/>
            <pc:sldMk cId="3529541225" sldId="270"/>
            <ac:picMk id="13" creationId="{A4BC950D-4B1A-BB40-19C8-D6A6FE6926A5}"/>
          </ac:picMkLst>
        </pc:picChg>
        <pc:picChg chg="del">
          <ac:chgData name="Gabriela Grumezescu" userId="913aa07b-6435-46fe-8efa-712441108946" providerId="ADAL" clId="{4C4FB3C2-16E1-4D04-BA50-03AFB17F25B5}" dt="2024-10-17T16:04:11.180" v="235" actId="478"/>
          <ac:picMkLst>
            <pc:docMk/>
            <pc:sldMk cId="3529541225" sldId="270"/>
            <ac:picMk id="14" creationId="{F49D6C94-F0F3-3C88-9421-53AC87F9BDB2}"/>
          </ac:picMkLst>
        </pc:picChg>
        <pc:picChg chg="add del mod ord">
          <ac:chgData name="Gabriela Grumezescu" userId="913aa07b-6435-46fe-8efa-712441108946" providerId="ADAL" clId="{4C4FB3C2-16E1-4D04-BA50-03AFB17F25B5}" dt="2024-10-18T15:26:54.320" v="1822" actId="478"/>
          <ac:picMkLst>
            <pc:docMk/>
            <pc:sldMk cId="3529541225" sldId="270"/>
            <ac:picMk id="16" creationId="{1C978ECD-FD03-7F69-601C-B99227C92AB0}"/>
          </ac:picMkLst>
        </pc:picChg>
        <pc:picChg chg="add mod ord">
          <ac:chgData name="Gabriela Grumezescu" userId="913aa07b-6435-46fe-8efa-712441108946" providerId="ADAL" clId="{4C4FB3C2-16E1-4D04-BA50-03AFB17F25B5}" dt="2024-10-23T17:29:17.068" v="6488" actId="1076"/>
          <ac:picMkLst>
            <pc:docMk/>
            <pc:sldMk cId="3529541225" sldId="270"/>
            <ac:picMk id="18" creationId="{D0CF163E-7948-F91F-8BA9-9CAABAE5DBFD}"/>
          </ac:picMkLst>
        </pc:picChg>
        <pc:picChg chg="add del mod ord">
          <ac:chgData name="Gabriela Grumezescu" userId="913aa07b-6435-46fe-8efa-712441108946" providerId="ADAL" clId="{4C4FB3C2-16E1-4D04-BA50-03AFB17F25B5}" dt="2024-10-18T15:27:24.311" v="1828" actId="478"/>
          <ac:picMkLst>
            <pc:docMk/>
            <pc:sldMk cId="3529541225" sldId="270"/>
            <ac:picMk id="19" creationId="{0FC22157-7791-D635-21A1-C62676F9F934}"/>
          </ac:picMkLst>
        </pc:picChg>
        <pc:picChg chg="add del mod ord">
          <ac:chgData name="Gabriela Grumezescu" userId="913aa07b-6435-46fe-8efa-712441108946" providerId="ADAL" clId="{4C4FB3C2-16E1-4D04-BA50-03AFB17F25B5}" dt="2024-10-18T15:28:31.412" v="1836" actId="478"/>
          <ac:picMkLst>
            <pc:docMk/>
            <pc:sldMk cId="3529541225" sldId="270"/>
            <ac:picMk id="21" creationId="{11CF5EBE-8D74-807F-E752-A313AD272676}"/>
          </ac:picMkLst>
        </pc:picChg>
        <pc:picChg chg="add del mod ord">
          <ac:chgData name="Gabriela Grumezescu" userId="913aa07b-6435-46fe-8efa-712441108946" providerId="ADAL" clId="{4C4FB3C2-16E1-4D04-BA50-03AFB17F25B5}" dt="2024-10-18T15:31:45.760" v="1877" actId="478"/>
          <ac:picMkLst>
            <pc:docMk/>
            <pc:sldMk cId="3529541225" sldId="270"/>
            <ac:picMk id="22" creationId="{3640F206-B54E-8759-E19E-24B485105541}"/>
          </ac:picMkLst>
        </pc:picChg>
        <pc:picChg chg="add del mod ord">
          <ac:chgData name="Gabriela Grumezescu" userId="913aa07b-6435-46fe-8efa-712441108946" providerId="ADAL" clId="{4C4FB3C2-16E1-4D04-BA50-03AFB17F25B5}" dt="2024-10-22T18:39:35.557" v="4244" actId="21"/>
          <ac:picMkLst>
            <pc:docMk/>
            <pc:sldMk cId="3529541225" sldId="270"/>
            <ac:picMk id="24" creationId="{F5701252-E9C1-7D73-1B0E-78A8C242FC5D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43:08.860" v="6598" actId="14100"/>
        <pc:sldMkLst>
          <pc:docMk/>
          <pc:sldMk cId="1957168010" sldId="271"/>
        </pc:sldMkLst>
        <pc:spChg chg="add mod">
          <ac:chgData name="Gabriela Grumezescu" userId="913aa07b-6435-46fe-8efa-712441108946" providerId="ADAL" clId="{4C4FB3C2-16E1-4D04-BA50-03AFB17F25B5}" dt="2024-10-23T17:43:08.860" v="6598" actId="14100"/>
          <ac:spMkLst>
            <pc:docMk/>
            <pc:sldMk cId="1957168010" sldId="271"/>
            <ac:spMk id="6" creationId="{CC053364-1543-C2EC-7CEF-5CF3DD890212}"/>
          </ac:spMkLst>
        </pc:spChg>
        <pc:spChg chg="mod">
          <ac:chgData name="Gabriela Grumezescu" userId="913aa07b-6435-46fe-8efa-712441108946" providerId="ADAL" clId="{4C4FB3C2-16E1-4D04-BA50-03AFB17F25B5}" dt="2024-10-17T16:14:48.898" v="322" actId="207"/>
          <ac:spMkLst>
            <pc:docMk/>
            <pc:sldMk cId="1957168010" sldId="271"/>
            <ac:spMk id="7" creationId="{00000000-0000-0000-0000-000000000000}"/>
          </ac:spMkLst>
        </pc:spChg>
        <pc:spChg chg="del mod">
          <ac:chgData name="Gabriela Grumezescu" userId="913aa07b-6435-46fe-8efa-712441108946" providerId="ADAL" clId="{4C4FB3C2-16E1-4D04-BA50-03AFB17F25B5}" dt="2024-10-22T17:18:58.591" v="3287" actId="478"/>
          <ac:spMkLst>
            <pc:docMk/>
            <pc:sldMk cId="1957168010" sldId="271"/>
            <ac:spMk id="9" creationId="{00000000-0000-0000-0000-000000000000}"/>
          </ac:spMkLst>
        </pc:spChg>
        <pc:spChg chg="add mod">
          <ac:chgData name="Gabriela Grumezescu" userId="913aa07b-6435-46fe-8efa-712441108946" providerId="ADAL" clId="{4C4FB3C2-16E1-4D04-BA50-03AFB17F25B5}" dt="2024-10-23T17:40:18.445" v="6583" actId="207"/>
          <ac:spMkLst>
            <pc:docMk/>
            <pc:sldMk cId="1957168010" sldId="271"/>
            <ac:spMk id="9" creationId="{9EA026C6-FFDF-DC93-26D0-6FE3722CB09C}"/>
          </ac:spMkLst>
        </pc:spChg>
        <pc:spChg chg="del">
          <ac:chgData name="Gabriela Grumezescu" userId="913aa07b-6435-46fe-8efa-712441108946" providerId="ADAL" clId="{4C4FB3C2-16E1-4D04-BA50-03AFB17F25B5}" dt="2024-10-18T15:33:45.081" v="1898" actId="478"/>
          <ac:spMkLst>
            <pc:docMk/>
            <pc:sldMk cId="1957168010" sldId="271"/>
            <ac:spMk id="14" creationId="{FE2B5488-DCED-0C3A-0264-10BEED78361D}"/>
          </ac:spMkLst>
        </pc:spChg>
        <pc:spChg chg="mod">
          <ac:chgData name="Gabriela Grumezescu" userId="913aa07b-6435-46fe-8efa-712441108946" providerId="ADAL" clId="{4C4FB3C2-16E1-4D04-BA50-03AFB17F25B5}" dt="2024-10-22T18:30:56.931" v="4133" actId="1035"/>
          <ac:spMkLst>
            <pc:docMk/>
            <pc:sldMk cId="1957168010" sldId="271"/>
            <ac:spMk id="15" creationId="{63A3D092-A282-CA24-0F41-224D7A1FAEEA}"/>
          </ac:spMkLst>
        </pc:spChg>
        <pc:spChg chg="del">
          <ac:chgData name="Gabriela Grumezescu" userId="913aa07b-6435-46fe-8efa-712441108946" providerId="ADAL" clId="{4C4FB3C2-16E1-4D04-BA50-03AFB17F25B5}" dt="2024-10-18T15:02:52.415" v="1662" actId="478"/>
          <ac:spMkLst>
            <pc:docMk/>
            <pc:sldMk cId="1957168010" sldId="271"/>
            <ac:spMk id="17" creationId="{EAC2B119-C5C2-5EE3-ADBC-07CB42F3AF8B}"/>
          </ac:spMkLst>
        </pc:spChg>
        <pc:picChg chg="add mod">
          <ac:chgData name="Gabriela Grumezescu" userId="913aa07b-6435-46fe-8efa-712441108946" providerId="ADAL" clId="{4C4FB3C2-16E1-4D04-BA50-03AFB17F25B5}" dt="2024-10-23T17:36:42.240" v="6571" actId="1038"/>
          <ac:picMkLst>
            <pc:docMk/>
            <pc:sldMk cId="1957168010" sldId="271"/>
            <ac:picMk id="2" creationId="{26412AD7-219A-6BEE-1A7F-D2D2F378793A}"/>
          </ac:picMkLst>
        </pc:picChg>
        <pc:picChg chg="add del mod">
          <ac:chgData name="Gabriela Grumezescu" userId="913aa07b-6435-46fe-8efa-712441108946" providerId="ADAL" clId="{4C4FB3C2-16E1-4D04-BA50-03AFB17F25B5}" dt="2024-10-18T15:28:25.839" v="1835" actId="21"/>
          <ac:picMkLst>
            <pc:docMk/>
            <pc:sldMk cId="1957168010" sldId="271"/>
            <ac:picMk id="8" creationId="{3640F206-B54E-8759-E19E-24B485105541}"/>
          </ac:picMkLst>
        </pc:picChg>
        <pc:picChg chg="add del mod ord">
          <ac:chgData name="Gabriela Grumezescu" userId="913aa07b-6435-46fe-8efa-712441108946" providerId="ADAL" clId="{4C4FB3C2-16E1-4D04-BA50-03AFB17F25B5}" dt="2024-10-18T15:33:00.117" v="1891" actId="478"/>
          <ac:picMkLst>
            <pc:docMk/>
            <pc:sldMk cId="1957168010" sldId="271"/>
            <ac:picMk id="11" creationId="{2FF9CDF7-1908-7DDD-9825-013C2DA487EA}"/>
          </ac:picMkLst>
        </pc:picChg>
        <pc:picChg chg="add del mod ord">
          <ac:chgData name="Gabriela Grumezescu" userId="913aa07b-6435-46fe-8efa-712441108946" providerId="ADAL" clId="{4C4FB3C2-16E1-4D04-BA50-03AFB17F25B5}" dt="2024-10-22T18:39:50.235" v="4246" actId="21"/>
          <ac:picMkLst>
            <pc:docMk/>
            <pc:sldMk cId="1957168010" sldId="271"/>
            <ac:picMk id="13" creationId="{81D6B600-3109-375B-CD12-41C678B3FC5A}"/>
          </ac:picMkLst>
        </pc:picChg>
        <pc:picChg chg="add mod ord">
          <ac:chgData name="Gabriela Grumezescu" userId="913aa07b-6435-46fe-8efa-712441108946" providerId="ADAL" clId="{4C4FB3C2-16E1-4D04-BA50-03AFB17F25B5}" dt="2024-10-23T17:32:31.775" v="6524" actId="1076"/>
          <ac:picMkLst>
            <pc:docMk/>
            <pc:sldMk cId="1957168010" sldId="271"/>
            <ac:picMk id="19" creationId="{81D6B600-3109-375B-CD12-41C678B3FC5A}"/>
          </ac:picMkLst>
        </pc:picChg>
        <pc:picChg chg="add del mod ord">
          <ac:chgData name="Gabriela Grumezescu" userId="913aa07b-6435-46fe-8efa-712441108946" providerId="ADAL" clId="{4C4FB3C2-16E1-4D04-BA50-03AFB17F25B5}" dt="2024-10-22T18:42:22.174" v="4265" actId="21"/>
          <ac:picMkLst>
            <pc:docMk/>
            <pc:sldMk cId="1957168010" sldId="271"/>
            <ac:picMk id="24" creationId="{F5701252-E9C1-7D73-1B0E-78A8C242FC5D}"/>
          </ac:picMkLst>
        </pc:picChg>
      </pc:sldChg>
      <pc:sldChg chg="addSp delSp modSp mod ord">
        <pc:chgData name="Gabriela Grumezescu" userId="913aa07b-6435-46fe-8efa-712441108946" providerId="ADAL" clId="{4C4FB3C2-16E1-4D04-BA50-03AFB17F25B5}" dt="2024-10-22T18:39:13.120" v="4243" actId="1076"/>
        <pc:sldMkLst>
          <pc:docMk/>
          <pc:sldMk cId="1016925977" sldId="272"/>
        </pc:sldMkLst>
        <pc:spChg chg="mod">
          <ac:chgData name="Gabriela Grumezescu" userId="913aa07b-6435-46fe-8efa-712441108946" providerId="ADAL" clId="{4C4FB3C2-16E1-4D04-BA50-03AFB17F25B5}" dt="2024-10-22T18:39:13.120" v="4243" actId="1076"/>
          <ac:spMkLst>
            <pc:docMk/>
            <pc:sldMk cId="1016925977" sldId="272"/>
            <ac:spMk id="2" creationId="{BE3F8344-8D5C-12C7-D0CB-72A52E006F54}"/>
          </ac:spMkLst>
        </pc:spChg>
        <pc:spChg chg="mod topLvl">
          <ac:chgData name="Gabriela Grumezescu" userId="913aa07b-6435-46fe-8efa-712441108946" providerId="ADAL" clId="{4C4FB3C2-16E1-4D04-BA50-03AFB17F25B5}" dt="2024-10-17T16:04:23.446" v="236" actId="165"/>
          <ac:spMkLst>
            <pc:docMk/>
            <pc:sldMk cId="1016925977" sldId="272"/>
            <ac:spMk id="4" creationId="{00000000-0000-0000-0000-000000000000}"/>
          </ac:spMkLst>
        </pc:spChg>
        <pc:grpChg chg="del">
          <ac:chgData name="Gabriela Grumezescu" userId="913aa07b-6435-46fe-8efa-712441108946" providerId="ADAL" clId="{4C4FB3C2-16E1-4D04-BA50-03AFB17F25B5}" dt="2024-10-17T16:04:23.446" v="236" actId="165"/>
          <ac:grpSpMkLst>
            <pc:docMk/>
            <pc:sldMk cId="1016925977" sldId="272"/>
            <ac:grpSpMk id="17" creationId="{82476142-9600-F15F-6BC3-1406967AD760}"/>
          </ac:grpSpMkLst>
        </pc:grpChg>
        <pc:grpChg chg="del">
          <ac:chgData name="Gabriela Grumezescu" userId="913aa07b-6435-46fe-8efa-712441108946" providerId="ADAL" clId="{4C4FB3C2-16E1-4D04-BA50-03AFB17F25B5}" dt="2024-10-18T15:07:42.264" v="1794" actId="478"/>
          <ac:grpSpMkLst>
            <pc:docMk/>
            <pc:sldMk cId="1016925977" sldId="272"/>
            <ac:grpSpMk id="37" creationId="{5FC907B7-15B4-CE45-3CB2-279F6DEA62D5}"/>
          </ac:grpSpMkLst>
        </pc:grpChg>
        <pc:picChg chg="mod topLvl">
          <ac:chgData name="Gabriela Grumezescu" userId="913aa07b-6435-46fe-8efa-712441108946" providerId="ADAL" clId="{4C4FB3C2-16E1-4D04-BA50-03AFB17F25B5}" dt="2024-10-17T16:04:23.446" v="236" actId="165"/>
          <ac:picMkLst>
            <pc:docMk/>
            <pc:sldMk cId="1016925977" sldId="272"/>
            <ac:picMk id="3" creationId="{00000000-0000-0000-0000-000000000000}"/>
          </ac:picMkLst>
        </pc:picChg>
        <pc:picChg chg="mod topLvl">
          <ac:chgData name="Gabriela Grumezescu" userId="913aa07b-6435-46fe-8efa-712441108946" providerId="ADAL" clId="{4C4FB3C2-16E1-4D04-BA50-03AFB17F25B5}" dt="2024-10-17T16:04:23.446" v="236" actId="165"/>
          <ac:picMkLst>
            <pc:docMk/>
            <pc:sldMk cId="1016925977" sldId="272"/>
            <ac:picMk id="5" creationId="{00000000-0000-0000-0000-000000000000}"/>
          </ac:picMkLst>
        </pc:picChg>
        <pc:picChg chg="del">
          <ac:chgData name="Gabriela Grumezescu" userId="913aa07b-6435-46fe-8efa-712441108946" providerId="ADAL" clId="{4C4FB3C2-16E1-4D04-BA50-03AFB17F25B5}" dt="2024-10-17T16:04:29.342" v="239" actId="478"/>
          <ac:picMkLst>
            <pc:docMk/>
            <pc:sldMk cId="1016925977" sldId="272"/>
            <ac:picMk id="6" creationId="{E9527ACF-9776-7191-3C5A-80835D5AC5B5}"/>
          </ac:picMkLst>
        </pc:picChg>
        <pc:picChg chg="add mod ord">
          <ac:chgData name="Gabriela Grumezescu" userId="913aa07b-6435-46fe-8efa-712441108946" providerId="ADAL" clId="{4C4FB3C2-16E1-4D04-BA50-03AFB17F25B5}" dt="2024-10-22T18:39:04.100" v="4241" actId="1076"/>
          <ac:picMkLst>
            <pc:docMk/>
            <pc:sldMk cId="1016925977" sldId="272"/>
            <ac:picMk id="7" creationId="{CB7C6E95-9C68-C9C0-503A-625A4DAF512E}"/>
          </ac:picMkLst>
        </pc:picChg>
        <pc:picChg chg="del mod topLvl">
          <ac:chgData name="Gabriela Grumezescu" userId="913aa07b-6435-46fe-8efa-712441108946" providerId="ADAL" clId="{4C4FB3C2-16E1-4D04-BA50-03AFB17F25B5}" dt="2024-10-17T16:04:25.631" v="237" actId="478"/>
          <ac:picMkLst>
            <pc:docMk/>
            <pc:sldMk cId="1016925977" sldId="272"/>
            <ac:picMk id="7" creationId="{D68FB9F9-585F-929C-5C73-28FC0B71E395}"/>
          </ac:picMkLst>
        </pc:picChg>
        <pc:picChg chg="add mod">
          <ac:chgData name="Gabriela Grumezescu" userId="913aa07b-6435-46fe-8efa-712441108946" providerId="ADAL" clId="{4C4FB3C2-16E1-4D04-BA50-03AFB17F25B5}" dt="2024-10-17T16:04:26.449" v="238"/>
          <ac:picMkLst>
            <pc:docMk/>
            <pc:sldMk cId="1016925977" sldId="272"/>
            <ac:picMk id="8" creationId="{BE3A85DC-EDAB-12FC-CD3E-2B26D93DDBD2}"/>
          </ac:picMkLst>
        </pc:picChg>
        <pc:picChg chg="add del mod ord">
          <ac:chgData name="Gabriela Grumezescu" userId="913aa07b-6435-46fe-8efa-712441108946" providerId="ADAL" clId="{4C4FB3C2-16E1-4D04-BA50-03AFB17F25B5}" dt="2024-10-18T15:17:38.512" v="1803" actId="478"/>
          <ac:picMkLst>
            <pc:docMk/>
            <pc:sldMk cId="1016925977" sldId="272"/>
            <ac:picMk id="10" creationId="{B530A807-9616-D613-E488-FDDB59F49F7A}"/>
          </ac:picMkLst>
        </pc:picChg>
        <pc:picChg chg="add del mod ord">
          <ac:chgData name="Gabriela Grumezescu" userId="913aa07b-6435-46fe-8efa-712441108946" providerId="ADAL" clId="{4C4FB3C2-16E1-4D04-BA50-03AFB17F25B5}" dt="2024-10-22T18:38:31.460" v="4236" actId="478"/>
          <ac:picMkLst>
            <pc:docMk/>
            <pc:sldMk cId="1016925977" sldId="272"/>
            <ac:picMk id="12" creationId="{FF0941A0-9329-DE51-FCC8-C49562741C3C}"/>
          </ac:picMkLst>
        </pc:picChg>
      </pc:sldChg>
      <pc:sldChg chg="new del">
        <pc:chgData name="Gabriela Grumezescu" userId="913aa07b-6435-46fe-8efa-712441108946" providerId="ADAL" clId="{4C4FB3C2-16E1-4D04-BA50-03AFB17F25B5}" dt="2024-10-18T15:05:27.480" v="1764" actId="680"/>
        <pc:sldMkLst>
          <pc:docMk/>
          <pc:sldMk cId="677642598" sldId="273"/>
        </pc:sldMkLst>
      </pc:sldChg>
      <pc:sldChg chg="del">
        <pc:chgData name="Gabriela Grumezescu" userId="913aa07b-6435-46fe-8efa-712441108946" providerId="ADAL" clId="{4C4FB3C2-16E1-4D04-BA50-03AFB17F25B5}" dt="2024-10-17T16:05:07.784" v="248" actId="2696"/>
        <pc:sldMkLst>
          <pc:docMk/>
          <pc:sldMk cId="905698110" sldId="273"/>
        </pc:sldMkLst>
      </pc:sldChg>
      <pc:sldChg chg="addSp delSp modSp mod">
        <pc:chgData name="Gabriela Grumezescu" userId="913aa07b-6435-46fe-8efa-712441108946" providerId="ADAL" clId="{4C4FB3C2-16E1-4D04-BA50-03AFB17F25B5}" dt="2024-10-23T17:18:16.019" v="6410"/>
        <pc:sldMkLst>
          <pc:docMk/>
          <pc:sldMk cId="3251237904" sldId="273"/>
        </pc:sldMkLst>
        <pc:spChg chg="add mod">
          <ac:chgData name="Gabriela Grumezescu" userId="913aa07b-6435-46fe-8efa-712441108946" providerId="ADAL" clId="{4C4FB3C2-16E1-4D04-BA50-03AFB17F25B5}" dt="2024-10-23T14:55:48.733" v="5819" actId="1076"/>
          <ac:spMkLst>
            <pc:docMk/>
            <pc:sldMk cId="3251237904" sldId="273"/>
            <ac:spMk id="6" creationId="{2105C77C-AACE-0724-552F-781F2BC23502}"/>
          </ac:spMkLst>
        </pc:spChg>
        <pc:spChg chg="add mod">
          <ac:chgData name="Gabriela Grumezescu" userId="913aa07b-6435-46fe-8efa-712441108946" providerId="ADAL" clId="{4C4FB3C2-16E1-4D04-BA50-03AFB17F25B5}" dt="2024-10-22T16:42:12.526" v="2490"/>
          <ac:spMkLst>
            <pc:docMk/>
            <pc:sldMk cId="3251237904" sldId="273"/>
            <ac:spMk id="6" creationId="{9823FCD7-5BE9-9C5C-59AE-73F92FADDC9B}"/>
          </ac:spMkLst>
        </pc:spChg>
        <pc:spChg chg="add del">
          <ac:chgData name="Gabriela Grumezescu" userId="913aa07b-6435-46fe-8efa-712441108946" providerId="ADAL" clId="{4C4FB3C2-16E1-4D04-BA50-03AFB17F25B5}" dt="2024-10-18T15:36:35.279" v="1915" actId="478"/>
          <ac:spMkLst>
            <pc:docMk/>
            <pc:sldMk cId="3251237904" sldId="273"/>
            <ac:spMk id="7" creationId="{2B8ED153-F1A5-3188-F8BE-9C924612F814}"/>
          </ac:spMkLst>
        </pc:spChg>
        <pc:spChg chg="add mod ord">
          <ac:chgData name="Gabriela Grumezescu" userId="913aa07b-6435-46fe-8efa-712441108946" providerId="ADAL" clId="{4C4FB3C2-16E1-4D04-BA50-03AFB17F25B5}" dt="2024-10-22T17:33:52.646" v="3568" actId="170"/>
          <ac:spMkLst>
            <pc:docMk/>
            <pc:sldMk cId="3251237904" sldId="273"/>
            <ac:spMk id="7" creationId="{840C3769-8711-50CD-461A-95471A8A3CAC}"/>
          </ac:spMkLst>
        </pc:spChg>
        <pc:spChg chg="del">
          <ac:chgData name="Gabriela Grumezescu" userId="913aa07b-6435-46fe-8efa-712441108946" providerId="ADAL" clId="{4C4FB3C2-16E1-4D04-BA50-03AFB17F25B5}" dt="2024-10-18T15:35:37.008" v="1903" actId="478"/>
          <ac:spMkLst>
            <pc:docMk/>
            <pc:sldMk cId="3251237904" sldId="273"/>
            <ac:spMk id="8" creationId="{60168653-EA4D-C6A1-E601-EE72E0D7C75E}"/>
          </ac:spMkLst>
        </pc:spChg>
        <pc:spChg chg="add del mod">
          <ac:chgData name="Gabriela Grumezescu" userId="913aa07b-6435-46fe-8efa-712441108946" providerId="ADAL" clId="{4C4FB3C2-16E1-4D04-BA50-03AFB17F25B5}" dt="2024-10-23T17:18:15.407" v="6409" actId="478"/>
          <ac:spMkLst>
            <pc:docMk/>
            <pc:sldMk cId="3251237904" sldId="273"/>
            <ac:spMk id="8" creationId="{7D00839F-604E-B5BA-9F71-D7350C048DEE}"/>
          </ac:spMkLst>
        </pc:spChg>
        <pc:spChg chg="add del mod ord">
          <ac:chgData name="Gabriela Grumezescu" userId="913aa07b-6435-46fe-8efa-712441108946" providerId="ADAL" clId="{4C4FB3C2-16E1-4D04-BA50-03AFB17F25B5}" dt="2024-10-18T15:46:48.667" v="2055" actId="478"/>
          <ac:spMkLst>
            <pc:docMk/>
            <pc:sldMk cId="3251237904" sldId="273"/>
            <ac:spMk id="10" creationId="{56E88B54-FF68-4AD5-9D83-DD2F890292F6}"/>
          </ac:spMkLst>
        </pc:spChg>
        <pc:spChg chg="add mod">
          <ac:chgData name="Gabriela Grumezescu" userId="913aa07b-6435-46fe-8efa-712441108946" providerId="ADAL" clId="{4C4FB3C2-16E1-4D04-BA50-03AFB17F25B5}" dt="2024-10-23T17:18:11.175" v="6408"/>
          <ac:spMkLst>
            <pc:docMk/>
            <pc:sldMk cId="3251237904" sldId="273"/>
            <ac:spMk id="10" creationId="{DAABB988-82F9-095D-FB02-36034C2A354E}"/>
          </ac:spMkLst>
        </pc:spChg>
        <pc:spChg chg="add mod">
          <ac:chgData name="Gabriela Grumezescu" userId="913aa07b-6435-46fe-8efa-712441108946" providerId="ADAL" clId="{4C4FB3C2-16E1-4D04-BA50-03AFB17F25B5}" dt="2024-10-23T17:18:16.019" v="6410"/>
          <ac:spMkLst>
            <pc:docMk/>
            <pc:sldMk cId="3251237904" sldId="273"/>
            <ac:spMk id="12" creationId="{C63D4A52-3AEB-F14B-D69B-0D83FA549E2A}"/>
          </ac:spMkLst>
        </pc:spChg>
        <pc:spChg chg="add del mod">
          <ac:chgData name="Gabriela Grumezescu" userId="913aa07b-6435-46fe-8efa-712441108946" providerId="ADAL" clId="{4C4FB3C2-16E1-4D04-BA50-03AFB17F25B5}" dt="2024-10-23T14:19:46.703" v="5353" actId="478"/>
          <ac:spMkLst>
            <pc:docMk/>
            <pc:sldMk cId="3251237904" sldId="273"/>
            <ac:spMk id="26" creationId="{F8D7B2CB-5451-E0D2-2748-DF03842112AE}"/>
          </ac:spMkLst>
        </pc:spChg>
        <pc:grpChg chg="add mod">
          <ac:chgData name="Gabriela Grumezescu" userId="913aa07b-6435-46fe-8efa-712441108946" providerId="ADAL" clId="{4C4FB3C2-16E1-4D04-BA50-03AFB17F25B5}" dt="2024-10-22T18:04:23.078" v="3801" actId="1076"/>
          <ac:grpSpMkLst>
            <pc:docMk/>
            <pc:sldMk cId="3251237904" sldId="273"/>
            <ac:grpSpMk id="9" creationId="{7C9C328C-5C77-E502-8381-58A5659E9048}"/>
          </ac:grpSpMkLst>
        </pc:grpChg>
        <pc:picChg chg="add mod ord">
          <ac:chgData name="Gabriela Grumezescu" userId="913aa07b-6435-46fe-8efa-712441108946" providerId="ADAL" clId="{4C4FB3C2-16E1-4D04-BA50-03AFB17F25B5}" dt="2024-10-22T18:04:17.358" v="3800" actId="14100"/>
          <ac:picMkLst>
            <pc:docMk/>
            <pc:sldMk cId="3251237904" sldId="273"/>
            <ac:picMk id="11" creationId="{4399AF67-845A-8F61-4DDD-26A1CFF76F82}"/>
          </ac:picMkLst>
        </pc:picChg>
        <pc:picChg chg="del">
          <ac:chgData name="Gabriela Grumezescu" userId="913aa07b-6435-46fe-8efa-712441108946" providerId="ADAL" clId="{4C4FB3C2-16E1-4D04-BA50-03AFB17F25B5}" dt="2024-10-18T15:35:33.854" v="1902" actId="478"/>
          <ac:picMkLst>
            <pc:docMk/>
            <pc:sldMk cId="3251237904" sldId="273"/>
            <ac:picMk id="24" creationId="{79020A62-240A-4742-90FE-E6F39E51B586}"/>
          </ac:picMkLst>
        </pc:picChg>
        <pc:picChg chg="add del mod">
          <ac:chgData name="Gabriela Grumezescu" userId="913aa07b-6435-46fe-8efa-712441108946" providerId="ADAL" clId="{4C4FB3C2-16E1-4D04-BA50-03AFB17F25B5}" dt="2024-10-18T15:40:50.147" v="1978" actId="478"/>
          <ac:picMkLst>
            <pc:docMk/>
            <pc:sldMk cId="3251237904" sldId="273"/>
            <ac:picMk id="1026" creationId="{4577F9B0-1A6F-7F36-49F6-8B00B59EB731}"/>
          </ac:picMkLst>
        </pc:picChg>
        <pc:picChg chg="add del mod">
          <ac:chgData name="Gabriela Grumezescu" userId="913aa07b-6435-46fe-8efa-712441108946" providerId="ADAL" clId="{4C4FB3C2-16E1-4D04-BA50-03AFB17F25B5}" dt="2024-10-18T15:45:10.712" v="2041" actId="478"/>
          <ac:picMkLst>
            <pc:docMk/>
            <pc:sldMk cId="3251237904" sldId="273"/>
            <ac:picMk id="1028" creationId="{DA300098-87A9-769F-47C9-2A6F7DF98377}"/>
          </ac:picMkLst>
        </pc:picChg>
        <pc:picChg chg="add mod">
          <ac:chgData name="Gabriela Grumezescu" userId="913aa07b-6435-46fe-8efa-712441108946" providerId="ADAL" clId="{4C4FB3C2-16E1-4D04-BA50-03AFB17F25B5}" dt="2024-10-22T18:04:23.078" v="3801" actId="1076"/>
          <ac:picMkLst>
            <pc:docMk/>
            <pc:sldMk cId="3251237904" sldId="273"/>
            <ac:picMk id="1030" creationId="{994877B1-3DDF-6BAF-9623-9E5E1298A644}"/>
          </ac:picMkLst>
        </pc:picChg>
        <pc:picChg chg="add del mod">
          <ac:chgData name="Gabriela Grumezescu" userId="913aa07b-6435-46fe-8efa-712441108946" providerId="ADAL" clId="{4C4FB3C2-16E1-4D04-BA50-03AFB17F25B5}" dt="2024-10-18T15:39:48.317" v="1975" actId="478"/>
          <ac:picMkLst>
            <pc:docMk/>
            <pc:sldMk cId="3251237904" sldId="273"/>
            <ac:picMk id="1032" creationId="{931E880B-179D-3F7B-D16B-D3F0CB8BBC38}"/>
          </ac:picMkLst>
        </pc:picChg>
        <pc:picChg chg="add del mod">
          <ac:chgData name="Gabriela Grumezescu" userId="913aa07b-6435-46fe-8efa-712441108946" providerId="ADAL" clId="{4C4FB3C2-16E1-4D04-BA50-03AFB17F25B5}" dt="2024-10-18T15:41:39.013" v="1986" actId="478"/>
          <ac:picMkLst>
            <pc:docMk/>
            <pc:sldMk cId="3251237904" sldId="273"/>
            <ac:picMk id="1034" creationId="{27DF30F6-7C32-5FE3-9164-047DD5A2A04F}"/>
          </ac:picMkLst>
        </pc:picChg>
        <pc:picChg chg="add mod">
          <ac:chgData name="Gabriela Grumezescu" userId="913aa07b-6435-46fe-8efa-712441108946" providerId="ADAL" clId="{4C4FB3C2-16E1-4D04-BA50-03AFB17F25B5}" dt="2024-10-22T18:04:23.078" v="3801" actId="1076"/>
          <ac:picMkLst>
            <pc:docMk/>
            <pc:sldMk cId="3251237904" sldId="273"/>
            <ac:picMk id="1036" creationId="{05DA1E52-A309-F258-E9DF-5F9821513A54}"/>
          </ac:picMkLst>
        </pc:picChg>
        <pc:picChg chg="add del mod">
          <ac:chgData name="Gabriela Grumezescu" userId="913aa07b-6435-46fe-8efa-712441108946" providerId="ADAL" clId="{4C4FB3C2-16E1-4D04-BA50-03AFB17F25B5}" dt="2024-10-18T15:42:53.353" v="2004" actId="478"/>
          <ac:picMkLst>
            <pc:docMk/>
            <pc:sldMk cId="3251237904" sldId="273"/>
            <ac:picMk id="1038" creationId="{1824B7F4-6D06-E0A0-F7CC-414032652B85}"/>
          </ac:picMkLst>
        </pc:picChg>
        <pc:picChg chg="add mod">
          <ac:chgData name="Gabriela Grumezescu" userId="913aa07b-6435-46fe-8efa-712441108946" providerId="ADAL" clId="{4C4FB3C2-16E1-4D04-BA50-03AFB17F25B5}" dt="2024-10-22T18:04:23.078" v="3801" actId="1076"/>
          <ac:picMkLst>
            <pc:docMk/>
            <pc:sldMk cId="3251237904" sldId="273"/>
            <ac:picMk id="1040" creationId="{5BA1044F-8283-C4F7-1A97-E6F2420F730F}"/>
          </ac:picMkLst>
        </pc:picChg>
        <pc:picChg chg="add mod">
          <ac:chgData name="Gabriela Grumezescu" userId="913aa07b-6435-46fe-8efa-712441108946" providerId="ADAL" clId="{4C4FB3C2-16E1-4D04-BA50-03AFB17F25B5}" dt="2024-10-22T18:04:23.078" v="3801" actId="1076"/>
          <ac:picMkLst>
            <pc:docMk/>
            <pc:sldMk cId="3251237904" sldId="273"/>
            <ac:picMk id="1042" creationId="{93062925-FFF1-4A95-4986-2000CD17B7E6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44:13.542" v="6617" actId="1037"/>
        <pc:sldMkLst>
          <pc:docMk/>
          <pc:sldMk cId="318537215" sldId="274"/>
        </pc:sldMkLst>
        <pc:spChg chg="add del mod">
          <ac:chgData name="Gabriela Grumezescu" userId="913aa07b-6435-46fe-8efa-712441108946" providerId="ADAL" clId="{4C4FB3C2-16E1-4D04-BA50-03AFB17F25B5}" dt="2024-10-23T14:22:49.843" v="5382" actId="478"/>
          <ac:spMkLst>
            <pc:docMk/>
            <pc:sldMk cId="318537215" sldId="274"/>
            <ac:spMk id="6" creationId="{5F0D4160-A09A-D2F0-6226-C8001FA7D9E8}"/>
          </ac:spMkLst>
        </pc:spChg>
        <pc:spChg chg="del">
          <ac:chgData name="Gabriela Grumezescu" userId="913aa07b-6435-46fe-8efa-712441108946" providerId="ADAL" clId="{4C4FB3C2-16E1-4D04-BA50-03AFB17F25B5}" dt="2024-10-18T15:36:10.039" v="1911" actId="21"/>
          <ac:spMkLst>
            <pc:docMk/>
            <pc:sldMk cId="318537215" sldId="274"/>
            <ac:spMk id="7" creationId="{5F0D4160-A09A-D2F0-6226-C8001FA7D9E8}"/>
          </ac:spMkLst>
        </pc:spChg>
        <pc:spChg chg="add mod">
          <ac:chgData name="Gabriela Grumezescu" userId="913aa07b-6435-46fe-8efa-712441108946" providerId="ADAL" clId="{4C4FB3C2-16E1-4D04-BA50-03AFB17F25B5}" dt="2024-10-22T17:51:13.549" v="3660"/>
          <ac:spMkLst>
            <pc:docMk/>
            <pc:sldMk cId="318537215" sldId="274"/>
            <ac:spMk id="7" creationId="{7B6AF72F-0F28-2988-BF30-C7649D92EB67}"/>
          </ac:spMkLst>
        </pc:spChg>
        <pc:spChg chg="add del mod">
          <ac:chgData name="Gabriela Grumezescu" userId="913aa07b-6435-46fe-8efa-712441108946" providerId="ADAL" clId="{4C4FB3C2-16E1-4D04-BA50-03AFB17F25B5}" dt="2024-10-23T17:18:29.155" v="6413" actId="478"/>
          <ac:spMkLst>
            <pc:docMk/>
            <pc:sldMk cId="318537215" sldId="274"/>
            <ac:spMk id="8" creationId="{1B3C6E35-1107-22C2-453F-A44D20C9B639}"/>
          </ac:spMkLst>
        </pc:spChg>
        <pc:spChg chg="add mod">
          <ac:chgData name="Gabriela Grumezescu" userId="913aa07b-6435-46fe-8efa-712441108946" providerId="ADAL" clId="{4C4FB3C2-16E1-4D04-BA50-03AFB17F25B5}" dt="2024-10-23T17:44:13.542" v="6617" actId="1037"/>
          <ac:spMkLst>
            <pc:docMk/>
            <pc:sldMk cId="318537215" sldId="274"/>
            <ac:spMk id="9" creationId="{C9D8E704-2B07-C3BD-9199-4E0D122C7082}"/>
          </ac:spMkLst>
        </pc:spChg>
        <pc:spChg chg="add mod">
          <ac:chgData name="Gabriela Grumezescu" userId="913aa07b-6435-46fe-8efa-712441108946" providerId="ADAL" clId="{4C4FB3C2-16E1-4D04-BA50-03AFB17F25B5}" dt="2024-10-23T17:21:30.584" v="6430" actId="20577"/>
          <ac:spMkLst>
            <pc:docMk/>
            <pc:sldMk cId="318537215" sldId="274"/>
            <ac:spMk id="10" creationId="{AB90EE66-D896-0BE0-63D8-DE26E5699F21}"/>
          </ac:spMkLst>
        </pc:spChg>
        <pc:spChg chg="add mod">
          <ac:chgData name="Gabriela Grumezescu" userId="913aa07b-6435-46fe-8efa-712441108946" providerId="ADAL" clId="{4C4FB3C2-16E1-4D04-BA50-03AFB17F25B5}" dt="2024-10-23T17:27:02.847" v="6457" actId="1037"/>
          <ac:spMkLst>
            <pc:docMk/>
            <pc:sldMk cId="318537215" sldId="274"/>
            <ac:spMk id="11" creationId="{384F6E22-7582-314B-F4B0-56EFF90274E9}"/>
          </ac:spMkLst>
        </pc:spChg>
        <pc:spChg chg="del">
          <ac:chgData name="Gabriela Grumezescu" userId="913aa07b-6435-46fe-8efa-712441108946" providerId="ADAL" clId="{4C4FB3C2-16E1-4D04-BA50-03AFB17F25B5}" dt="2024-10-18T15:36:15.954" v="1913" actId="478"/>
          <ac:spMkLst>
            <pc:docMk/>
            <pc:sldMk cId="318537215" sldId="274"/>
            <ac:spMk id="26" creationId="{7509FAC2-A5ED-D1F7-7217-810D74D4CBBA}"/>
          </ac:spMkLst>
        </pc:spChg>
        <pc:grpChg chg="add del mod">
          <ac:chgData name="Gabriela Grumezescu" userId="913aa07b-6435-46fe-8efa-712441108946" providerId="ADAL" clId="{4C4FB3C2-16E1-4D04-BA50-03AFB17F25B5}" dt="2024-10-22T18:06:34.170" v="3811" actId="478"/>
          <ac:grpSpMkLst>
            <pc:docMk/>
            <pc:sldMk cId="318537215" sldId="274"/>
            <ac:grpSpMk id="13" creationId="{69ABE2EA-016B-4D92-0331-DB1763F969C6}"/>
          </ac:grpSpMkLst>
        </pc:grpChg>
        <pc:grpChg chg="add mod">
          <ac:chgData name="Gabriela Grumezescu" userId="913aa07b-6435-46fe-8efa-712441108946" providerId="ADAL" clId="{4C4FB3C2-16E1-4D04-BA50-03AFB17F25B5}" dt="2024-10-22T18:03:47.992" v="3795"/>
          <ac:grpSpMkLst>
            <pc:docMk/>
            <pc:sldMk cId="318537215" sldId="274"/>
            <ac:grpSpMk id="14" creationId="{97EDF18F-B9AA-ECDA-0868-5E497E57AB19}"/>
          </ac:grpSpMkLst>
        </pc:grpChg>
        <pc:picChg chg="add mod">
          <ac:chgData name="Gabriela Grumezescu" userId="913aa07b-6435-46fe-8efa-712441108946" providerId="ADAL" clId="{4C4FB3C2-16E1-4D04-BA50-03AFB17F25B5}" dt="2024-10-22T18:03:36.248" v="3793" actId="164"/>
          <ac:picMkLst>
            <pc:docMk/>
            <pc:sldMk cId="318537215" sldId="274"/>
            <ac:picMk id="10" creationId="{EF8B633C-EA97-10C7-DD65-E1E31995524A}"/>
          </ac:picMkLst>
        </pc:picChg>
        <pc:picChg chg="add mod">
          <ac:chgData name="Gabriela Grumezescu" userId="913aa07b-6435-46fe-8efa-712441108946" providerId="ADAL" clId="{4C4FB3C2-16E1-4D04-BA50-03AFB17F25B5}" dt="2024-10-22T18:03:36.248" v="3793" actId="164"/>
          <ac:picMkLst>
            <pc:docMk/>
            <pc:sldMk cId="318537215" sldId="274"/>
            <ac:picMk id="12" creationId="{AB1283AA-1DE7-4CDE-781E-83ED500B6A57}"/>
          </ac:picMkLst>
        </pc:picChg>
        <pc:picChg chg="mod">
          <ac:chgData name="Gabriela Grumezescu" userId="913aa07b-6435-46fe-8efa-712441108946" providerId="ADAL" clId="{4C4FB3C2-16E1-4D04-BA50-03AFB17F25B5}" dt="2024-10-22T18:03:47.992" v="3795"/>
          <ac:picMkLst>
            <pc:docMk/>
            <pc:sldMk cId="318537215" sldId="274"/>
            <ac:picMk id="15" creationId="{F61EE6AF-89A7-BD1C-48DE-C7328B09D7D9}"/>
          </ac:picMkLst>
        </pc:picChg>
        <pc:picChg chg="mod">
          <ac:chgData name="Gabriela Grumezescu" userId="913aa07b-6435-46fe-8efa-712441108946" providerId="ADAL" clId="{4C4FB3C2-16E1-4D04-BA50-03AFB17F25B5}" dt="2024-10-22T18:03:47.992" v="3795"/>
          <ac:picMkLst>
            <pc:docMk/>
            <pc:sldMk cId="318537215" sldId="274"/>
            <ac:picMk id="16" creationId="{7D56A386-0F4C-406D-CC27-44B623C2DF5F}"/>
          </ac:picMkLst>
        </pc:picChg>
        <pc:picChg chg="mod">
          <ac:chgData name="Gabriela Grumezescu" userId="913aa07b-6435-46fe-8efa-712441108946" providerId="ADAL" clId="{4C4FB3C2-16E1-4D04-BA50-03AFB17F25B5}" dt="2024-10-22T18:03:47.992" v="3795"/>
          <ac:picMkLst>
            <pc:docMk/>
            <pc:sldMk cId="318537215" sldId="274"/>
            <ac:picMk id="17" creationId="{F2039359-93F0-F1D4-BFB1-DF5D50035AE6}"/>
          </ac:picMkLst>
        </pc:picChg>
        <pc:picChg chg="mod">
          <ac:chgData name="Gabriela Grumezescu" userId="913aa07b-6435-46fe-8efa-712441108946" providerId="ADAL" clId="{4C4FB3C2-16E1-4D04-BA50-03AFB17F25B5}" dt="2024-10-22T18:03:47.992" v="3795"/>
          <ac:picMkLst>
            <pc:docMk/>
            <pc:sldMk cId="318537215" sldId="274"/>
            <ac:picMk id="18" creationId="{486D6CAF-796F-437B-F7A6-606B72AB849A}"/>
          </ac:picMkLst>
        </pc:picChg>
        <pc:picChg chg="add del mod">
          <ac:chgData name="Gabriela Grumezescu" userId="913aa07b-6435-46fe-8efa-712441108946" providerId="ADAL" clId="{4C4FB3C2-16E1-4D04-BA50-03AFB17F25B5}" dt="2024-10-22T18:05:43.141" v="3807" actId="478"/>
          <ac:picMkLst>
            <pc:docMk/>
            <pc:sldMk cId="318537215" sldId="274"/>
            <ac:picMk id="20" creationId="{14B2D7D7-967A-3035-44E5-A410DEC89A67}"/>
          </ac:picMkLst>
        </pc:picChg>
        <pc:picChg chg="add del mod ord">
          <ac:chgData name="Gabriela Grumezescu" userId="913aa07b-6435-46fe-8efa-712441108946" providerId="ADAL" clId="{4C4FB3C2-16E1-4D04-BA50-03AFB17F25B5}" dt="2024-10-23T14:23:11.029" v="5386" actId="478"/>
          <ac:picMkLst>
            <pc:docMk/>
            <pc:sldMk cId="318537215" sldId="274"/>
            <ac:picMk id="22" creationId="{B897D28F-6168-B952-7186-52A0CE0A026B}"/>
          </ac:picMkLst>
        </pc:picChg>
        <pc:picChg chg="add mod">
          <ac:chgData name="Gabriela Grumezescu" userId="913aa07b-6435-46fe-8efa-712441108946" providerId="ADAL" clId="{4C4FB3C2-16E1-4D04-BA50-03AFB17F25B5}" dt="2024-10-23T14:33:39.586" v="5390" actId="14100"/>
          <ac:picMkLst>
            <pc:docMk/>
            <pc:sldMk cId="318537215" sldId="274"/>
            <ac:picMk id="1026" creationId="{E1F128BA-FB71-0716-0CB6-5E54E4DE6988}"/>
          </ac:picMkLst>
        </pc:picChg>
      </pc:sldChg>
      <pc:sldChg chg="del">
        <pc:chgData name="Gabriela Grumezescu" userId="913aa07b-6435-46fe-8efa-712441108946" providerId="ADAL" clId="{4C4FB3C2-16E1-4D04-BA50-03AFB17F25B5}" dt="2024-10-17T16:05:20.874" v="250" actId="2696"/>
        <pc:sldMkLst>
          <pc:docMk/>
          <pc:sldMk cId="1245861924" sldId="274"/>
        </pc:sldMkLst>
      </pc:sldChg>
      <pc:sldChg chg="del">
        <pc:chgData name="Gabriela Grumezescu" userId="913aa07b-6435-46fe-8efa-712441108946" providerId="ADAL" clId="{4C4FB3C2-16E1-4D04-BA50-03AFB17F25B5}" dt="2024-10-17T16:05:36.021" v="254" actId="2696"/>
        <pc:sldMkLst>
          <pc:docMk/>
          <pc:sldMk cId="1001195795" sldId="275"/>
        </pc:sldMkLst>
      </pc:sldChg>
      <pc:sldChg chg="addSp delSp modSp mod">
        <pc:chgData name="Gabriela Grumezescu" userId="913aa07b-6435-46fe-8efa-712441108946" providerId="ADAL" clId="{4C4FB3C2-16E1-4D04-BA50-03AFB17F25B5}" dt="2024-10-23T17:13:28.756" v="6383" actId="1037"/>
        <pc:sldMkLst>
          <pc:docMk/>
          <pc:sldMk cId="3896101279" sldId="275"/>
        </pc:sldMkLst>
        <pc:spChg chg="mod">
          <ac:chgData name="Gabriela Grumezescu" userId="913aa07b-6435-46fe-8efa-712441108946" providerId="ADAL" clId="{4C4FB3C2-16E1-4D04-BA50-03AFB17F25B5}" dt="2024-10-23T17:13:28.756" v="6383" actId="1037"/>
          <ac:spMkLst>
            <pc:docMk/>
            <pc:sldMk cId="3896101279" sldId="275"/>
            <ac:spMk id="7" creationId="{1DD82AAE-7BA3-E714-2183-3E45EF378951}"/>
          </ac:spMkLst>
        </pc:spChg>
        <pc:spChg chg="mod">
          <ac:chgData name="Gabriela Grumezescu" userId="913aa07b-6435-46fe-8efa-712441108946" providerId="ADAL" clId="{4C4FB3C2-16E1-4D04-BA50-03AFB17F25B5}" dt="2024-10-22T17:25:09.656" v="3473" actId="14100"/>
          <ac:spMkLst>
            <pc:docMk/>
            <pc:sldMk cId="3896101279" sldId="275"/>
            <ac:spMk id="9" creationId="{BEA321F4-A513-2FC9-7DC6-A2012CC1E91F}"/>
          </ac:spMkLst>
        </pc:spChg>
        <pc:picChg chg="add mod ord">
          <ac:chgData name="Gabriela Grumezescu" userId="913aa07b-6435-46fe-8efa-712441108946" providerId="ADAL" clId="{4C4FB3C2-16E1-4D04-BA50-03AFB17F25B5}" dt="2024-10-22T17:22:44.943" v="3428" actId="14100"/>
          <ac:picMkLst>
            <pc:docMk/>
            <pc:sldMk cId="3896101279" sldId="275"/>
            <ac:picMk id="10" creationId="{07DC7BCC-BADF-1BF6-C5B6-EABBC32A255A}"/>
          </ac:picMkLst>
        </pc:picChg>
        <pc:picChg chg="del">
          <ac:chgData name="Gabriela Grumezescu" userId="913aa07b-6435-46fe-8efa-712441108946" providerId="ADAL" clId="{4C4FB3C2-16E1-4D04-BA50-03AFB17F25B5}" dt="2024-10-22T17:20:10.240" v="3297" actId="478"/>
          <ac:picMkLst>
            <pc:docMk/>
            <pc:sldMk cId="3896101279" sldId="275"/>
            <ac:picMk id="24" creationId="{47F5138B-DC39-47F5-A2F2-950DC7BE28D4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45:08.773" v="6628" actId="478"/>
        <pc:sldMkLst>
          <pc:docMk/>
          <pc:sldMk cId="560159023" sldId="276"/>
        </pc:sldMkLst>
        <pc:spChg chg="add mod">
          <ac:chgData name="Gabriela Grumezescu" userId="913aa07b-6435-46fe-8efa-712441108946" providerId="ADAL" clId="{4C4FB3C2-16E1-4D04-BA50-03AFB17F25B5}" dt="2024-10-23T17:45:06.580" v="6627" actId="14100"/>
          <ac:spMkLst>
            <pc:docMk/>
            <pc:sldMk cId="560159023" sldId="276"/>
            <ac:spMk id="6" creationId="{6A0F1EEF-FA91-6792-9BE0-7AAA002AB908}"/>
          </ac:spMkLst>
        </pc:spChg>
        <pc:spChg chg="mod ord topLvl">
          <ac:chgData name="Gabriela Grumezescu" userId="913aa07b-6435-46fe-8efa-712441108946" providerId="ADAL" clId="{4C4FB3C2-16E1-4D04-BA50-03AFB17F25B5}" dt="2024-10-23T17:18:22.189" v="6411" actId="478"/>
          <ac:spMkLst>
            <pc:docMk/>
            <pc:sldMk cId="560159023" sldId="276"/>
            <ac:spMk id="7" creationId="{38B750BF-1CDA-4DC7-9DE6-08C7AC58054B}"/>
          </ac:spMkLst>
        </pc:spChg>
        <pc:spChg chg="del mod topLvl">
          <ac:chgData name="Gabriela Grumezescu" userId="913aa07b-6435-46fe-8efa-712441108946" providerId="ADAL" clId="{4C4FB3C2-16E1-4D04-BA50-03AFB17F25B5}" dt="2024-10-23T17:18:22.189" v="6411" actId="478"/>
          <ac:spMkLst>
            <pc:docMk/>
            <pc:sldMk cId="560159023" sldId="276"/>
            <ac:spMk id="8" creationId="{5B61887C-F04D-8775-D1FB-99BF58FA9EDA}"/>
          </ac:spMkLst>
        </pc:spChg>
        <pc:spChg chg="add mod">
          <ac:chgData name="Gabriela Grumezescu" userId="913aa07b-6435-46fe-8efa-712441108946" providerId="ADAL" clId="{4C4FB3C2-16E1-4D04-BA50-03AFB17F25B5}" dt="2024-10-23T17:27:14.008" v="6459" actId="1036"/>
          <ac:spMkLst>
            <pc:docMk/>
            <pc:sldMk cId="560159023" sldId="276"/>
            <ac:spMk id="11" creationId="{7B1C6526-2B16-DDAA-5C44-0A24D4667352}"/>
          </ac:spMkLst>
        </pc:spChg>
        <pc:spChg chg="add del mod">
          <ac:chgData name="Gabriela Grumezescu" userId="913aa07b-6435-46fe-8efa-712441108946" providerId="ADAL" clId="{4C4FB3C2-16E1-4D04-BA50-03AFB17F25B5}" dt="2024-10-23T17:45:08.773" v="6628" actId="478"/>
          <ac:spMkLst>
            <pc:docMk/>
            <pc:sldMk cId="560159023" sldId="276"/>
            <ac:spMk id="12" creationId="{E6019617-0AF7-EFEB-A573-0DDFD4E4E26A}"/>
          </ac:spMkLst>
        </pc:spChg>
        <pc:spChg chg="del mod">
          <ac:chgData name="Gabriela Grumezescu" userId="913aa07b-6435-46fe-8efa-712441108946" providerId="ADAL" clId="{4C4FB3C2-16E1-4D04-BA50-03AFB17F25B5}" dt="2024-10-23T14:17:59.502" v="5340" actId="478"/>
          <ac:spMkLst>
            <pc:docMk/>
            <pc:sldMk cId="560159023" sldId="276"/>
            <ac:spMk id="26" creationId="{6E9A72A0-F541-44BA-8235-78EBDC30F958}"/>
          </ac:spMkLst>
        </pc:spChg>
        <pc:grpChg chg="add del mod ord">
          <ac:chgData name="Gabriela Grumezescu" userId="913aa07b-6435-46fe-8efa-712441108946" providerId="ADAL" clId="{4C4FB3C2-16E1-4D04-BA50-03AFB17F25B5}" dt="2024-10-23T17:18:22.189" v="6411" actId="478"/>
          <ac:grpSpMkLst>
            <pc:docMk/>
            <pc:sldMk cId="560159023" sldId="276"/>
            <ac:grpSpMk id="9" creationId="{BD3F5FAD-512A-4DFD-FFFC-0B1A215F1D22}"/>
          </ac:grpSpMkLst>
        </pc:grpChg>
        <pc:grpChg chg="del">
          <ac:chgData name="Gabriela Grumezescu" userId="913aa07b-6435-46fe-8efa-712441108946" providerId="ADAL" clId="{4C4FB3C2-16E1-4D04-BA50-03AFB17F25B5}" dt="2024-10-22T17:40:44.086" v="3584" actId="478"/>
          <ac:grpSpMkLst>
            <pc:docMk/>
            <pc:sldMk cId="560159023" sldId="276"/>
            <ac:grpSpMk id="9" creationId="{F98FF7F6-83D0-C7D9-FF18-0180A9981FA1}"/>
          </ac:grpSpMkLst>
        </pc:grpChg>
        <pc:picChg chg="add mod">
          <ac:chgData name="Gabriela Grumezescu" userId="913aa07b-6435-46fe-8efa-712441108946" providerId="ADAL" clId="{4C4FB3C2-16E1-4D04-BA50-03AFB17F25B5}" dt="2024-10-22T17:49:11.364" v="3639" actId="1076"/>
          <ac:picMkLst>
            <pc:docMk/>
            <pc:sldMk cId="560159023" sldId="276"/>
            <ac:picMk id="10" creationId="{2ECE904E-E10D-4AC5-068E-02FF393EFBDD}"/>
          </ac:picMkLst>
        </pc:picChg>
        <pc:picChg chg="del">
          <ac:chgData name="Gabriela Grumezescu" userId="913aa07b-6435-46fe-8efa-712441108946" providerId="ADAL" clId="{4C4FB3C2-16E1-4D04-BA50-03AFB17F25B5}" dt="2024-10-22T17:35:47.288" v="3579" actId="478"/>
          <ac:picMkLst>
            <pc:docMk/>
            <pc:sldMk cId="560159023" sldId="276"/>
            <ac:picMk id="11" creationId="{F34E13D1-B808-7DA1-CF2B-D9181F7FAC10}"/>
          </ac:picMkLst>
        </pc:picChg>
        <pc:picChg chg="add mod ord">
          <ac:chgData name="Gabriela Grumezescu" userId="913aa07b-6435-46fe-8efa-712441108946" providerId="ADAL" clId="{4C4FB3C2-16E1-4D04-BA50-03AFB17F25B5}" dt="2024-10-22T17:48:50.577" v="3633" actId="1076"/>
          <ac:picMkLst>
            <pc:docMk/>
            <pc:sldMk cId="560159023" sldId="276"/>
            <ac:picMk id="13" creationId="{4707A4CE-3C82-E551-4154-70A719F2421E}"/>
          </ac:picMkLst>
        </pc:picChg>
        <pc:picChg chg="add mod">
          <ac:chgData name="Gabriela Grumezescu" userId="913aa07b-6435-46fe-8efa-712441108946" providerId="ADAL" clId="{4C4FB3C2-16E1-4D04-BA50-03AFB17F25B5}" dt="2024-10-22T17:50:57.369" v="3658" actId="14100"/>
          <ac:picMkLst>
            <pc:docMk/>
            <pc:sldMk cId="560159023" sldId="276"/>
            <ac:picMk id="15" creationId="{A4904291-3DD6-72C4-24FB-AF6F450BDF29}"/>
          </ac:picMkLst>
        </pc:picChg>
        <pc:picChg chg="add mod ord">
          <ac:chgData name="Gabriela Grumezescu" userId="913aa07b-6435-46fe-8efa-712441108946" providerId="ADAL" clId="{4C4FB3C2-16E1-4D04-BA50-03AFB17F25B5}" dt="2024-10-23T17:17:00.079" v="6392" actId="171"/>
          <ac:picMkLst>
            <pc:docMk/>
            <pc:sldMk cId="560159023" sldId="276"/>
            <ac:picMk id="17" creationId="{795FD147-0CC5-7261-3DC8-51C5918E295B}"/>
          </ac:picMkLst>
        </pc:picChg>
      </pc:sldChg>
      <pc:sldChg chg="del">
        <pc:chgData name="Gabriela Grumezescu" userId="913aa07b-6435-46fe-8efa-712441108946" providerId="ADAL" clId="{4C4FB3C2-16E1-4D04-BA50-03AFB17F25B5}" dt="2024-10-17T16:05:38.751" v="255" actId="2696"/>
        <pc:sldMkLst>
          <pc:docMk/>
          <pc:sldMk cId="2010136258" sldId="276"/>
        </pc:sldMkLst>
      </pc:sldChg>
      <pc:sldChg chg="del">
        <pc:chgData name="Gabriela Grumezescu" userId="913aa07b-6435-46fe-8efa-712441108946" providerId="ADAL" clId="{4C4FB3C2-16E1-4D04-BA50-03AFB17F25B5}" dt="2024-10-17T16:05:24.912" v="251" actId="2696"/>
        <pc:sldMkLst>
          <pc:docMk/>
          <pc:sldMk cId="93547244" sldId="277"/>
        </pc:sldMkLst>
      </pc:sldChg>
      <pc:sldChg chg="addSp delSp modSp mod">
        <pc:chgData name="Gabriela Grumezescu" userId="913aa07b-6435-46fe-8efa-712441108946" providerId="ADAL" clId="{4C4FB3C2-16E1-4D04-BA50-03AFB17F25B5}" dt="2024-10-23T17:46:19.400" v="6657" actId="1036"/>
        <pc:sldMkLst>
          <pc:docMk/>
          <pc:sldMk cId="952147219" sldId="277"/>
        </pc:sldMkLst>
        <pc:spChg chg="del mod">
          <ac:chgData name="Gabriela Grumezescu" userId="913aa07b-6435-46fe-8efa-712441108946" providerId="ADAL" clId="{4C4FB3C2-16E1-4D04-BA50-03AFB17F25B5}" dt="2024-10-23T14:56:30.861" v="5820" actId="478"/>
          <ac:spMkLst>
            <pc:docMk/>
            <pc:sldMk cId="952147219" sldId="277"/>
            <ac:spMk id="6" creationId="{0ABF1196-4F91-0569-791C-0AE9C21D9D2D}"/>
          </ac:spMkLst>
        </pc:spChg>
        <pc:spChg chg="mod">
          <ac:chgData name="Gabriela Grumezescu" userId="913aa07b-6435-46fe-8efa-712441108946" providerId="ADAL" clId="{4C4FB3C2-16E1-4D04-BA50-03AFB17F25B5}" dt="2024-10-23T17:19:06.140" v="6420" actId="164"/>
          <ac:spMkLst>
            <pc:docMk/>
            <pc:sldMk cId="952147219" sldId="277"/>
            <ac:spMk id="7" creationId="{EAA9EFDE-276B-1DF0-418F-68C49965181C}"/>
          </ac:spMkLst>
        </pc:spChg>
        <pc:spChg chg="del">
          <ac:chgData name="Gabriela Grumezescu" userId="913aa07b-6435-46fe-8efa-712441108946" providerId="ADAL" clId="{4C4FB3C2-16E1-4D04-BA50-03AFB17F25B5}" dt="2024-10-23T17:18:49.436" v="6418" actId="478"/>
          <ac:spMkLst>
            <pc:docMk/>
            <pc:sldMk cId="952147219" sldId="277"/>
            <ac:spMk id="8" creationId="{02551572-9B4A-AA7E-D57B-5B1E65A9D752}"/>
          </ac:spMkLst>
        </pc:spChg>
        <pc:spChg chg="add mod">
          <ac:chgData name="Gabriela Grumezescu" userId="913aa07b-6435-46fe-8efa-712441108946" providerId="ADAL" clId="{4C4FB3C2-16E1-4D04-BA50-03AFB17F25B5}" dt="2024-10-23T17:46:19.400" v="6657" actId="1036"/>
          <ac:spMkLst>
            <pc:docMk/>
            <pc:sldMk cId="952147219" sldId="277"/>
            <ac:spMk id="9" creationId="{26E622FE-2BAA-D5FF-FCED-8E90132FC6A0}"/>
          </ac:spMkLst>
        </pc:spChg>
        <pc:spChg chg="add mod">
          <ac:chgData name="Gabriela Grumezescu" userId="913aa07b-6435-46fe-8efa-712441108946" providerId="ADAL" clId="{4C4FB3C2-16E1-4D04-BA50-03AFB17F25B5}" dt="2024-10-23T17:19:06.140" v="6420" actId="164"/>
          <ac:spMkLst>
            <pc:docMk/>
            <pc:sldMk cId="952147219" sldId="277"/>
            <ac:spMk id="10" creationId="{B4541E18-DC0C-076F-3604-DDF00D8DF293}"/>
          </ac:spMkLst>
        </pc:spChg>
        <pc:grpChg chg="add mod">
          <ac:chgData name="Gabriela Grumezescu" userId="913aa07b-6435-46fe-8efa-712441108946" providerId="ADAL" clId="{4C4FB3C2-16E1-4D04-BA50-03AFB17F25B5}" dt="2024-10-23T17:19:06.140" v="6420" actId="164"/>
          <ac:grpSpMkLst>
            <pc:docMk/>
            <pc:sldMk cId="952147219" sldId="277"/>
            <ac:grpSpMk id="12" creationId="{EBAA534D-2855-90C9-EC63-CEBF0988A72C}"/>
          </ac:grpSpMkLst>
        </pc:grpChg>
        <pc:grpChg chg="del">
          <ac:chgData name="Gabriela Grumezescu" userId="913aa07b-6435-46fe-8efa-712441108946" providerId="ADAL" clId="{4C4FB3C2-16E1-4D04-BA50-03AFB17F25B5}" dt="2024-10-22T18:10:54.415" v="3826" actId="478"/>
          <ac:grpSpMkLst>
            <pc:docMk/>
            <pc:sldMk cId="952147219" sldId="277"/>
            <ac:grpSpMk id="13" creationId="{D2E8F405-1917-E1A4-1491-1B69F372C7E6}"/>
          </ac:grpSpMkLst>
        </pc:grpChg>
        <pc:picChg chg="add mod">
          <ac:chgData name="Gabriela Grumezescu" userId="913aa07b-6435-46fe-8efa-712441108946" providerId="ADAL" clId="{4C4FB3C2-16E1-4D04-BA50-03AFB17F25B5}" dt="2024-10-22T18:11:02.819" v="3829" actId="14100"/>
          <ac:picMkLst>
            <pc:docMk/>
            <pc:sldMk cId="952147219" sldId="277"/>
            <ac:picMk id="11" creationId="{4A82997D-4C7B-494A-0029-3A49C611AEC7}"/>
          </ac:picMkLst>
        </pc:picChg>
        <pc:picChg chg="add mod">
          <ac:chgData name="Gabriela Grumezescu" userId="913aa07b-6435-46fe-8efa-712441108946" providerId="ADAL" clId="{4C4FB3C2-16E1-4D04-BA50-03AFB17F25B5}" dt="2024-10-22T18:17:34.523" v="3843" actId="1076"/>
          <ac:picMkLst>
            <pc:docMk/>
            <pc:sldMk cId="952147219" sldId="277"/>
            <ac:picMk id="15" creationId="{5AE6657E-D9C4-CA4B-A216-40A6CB8ECA05}"/>
          </ac:picMkLst>
        </pc:picChg>
        <pc:picChg chg="add del mod">
          <ac:chgData name="Gabriela Grumezescu" userId="913aa07b-6435-46fe-8efa-712441108946" providerId="ADAL" clId="{4C4FB3C2-16E1-4D04-BA50-03AFB17F25B5}" dt="2024-10-22T18:16:48.069" v="3838" actId="478"/>
          <ac:picMkLst>
            <pc:docMk/>
            <pc:sldMk cId="952147219" sldId="277"/>
            <ac:picMk id="17" creationId="{EF1D78C9-54DA-DE58-0AD5-8C0287BEF569}"/>
          </ac:picMkLst>
        </pc:picChg>
        <pc:picChg chg="add mod">
          <ac:chgData name="Gabriela Grumezescu" userId="913aa07b-6435-46fe-8efa-712441108946" providerId="ADAL" clId="{4C4FB3C2-16E1-4D04-BA50-03AFB17F25B5}" dt="2024-10-22T18:21:30.976" v="3877" actId="14100"/>
          <ac:picMkLst>
            <pc:docMk/>
            <pc:sldMk cId="952147219" sldId="277"/>
            <ac:picMk id="19" creationId="{D7E87AE3-CB51-F784-86E7-8430E6BE27E5}"/>
          </ac:picMkLst>
        </pc:picChg>
        <pc:picChg chg="add del mod">
          <ac:chgData name="Gabriela Grumezescu" userId="913aa07b-6435-46fe-8efa-712441108946" providerId="ADAL" clId="{4C4FB3C2-16E1-4D04-BA50-03AFB17F25B5}" dt="2024-10-22T18:19:50.767" v="3858" actId="478"/>
          <ac:picMkLst>
            <pc:docMk/>
            <pc:sldMk cId="952147219" sldId="277"/>
            <ac:picMk id="21" creationId="{72E10D82-BA16-CD15-08B1-B8797CD4D7E2}"/>
          </ac:picMkLst>
        </pc:picChg>
        <pc:picChg chg="del">
          <ac:chgData name="Gabriela Grumezescu" userId="913aa07b-6435-46fe-8efa-712441108946" providerId="ADAL" clId="{4C4FB3C2-16E1-4D04-BA50-03AFB17F25B5}" dt="2024-10-22T18:07:41.359" v="3818" actId="478"/>
          <ac:picMkLst>
            <pc:docMk/>
            <pc:sldMk cId="952147219" sldId="277"/>
            <ac:picMk id="22" creationId="{6766E1CE-F368-43A5-21D4-15C4849CA01D}"/>
          </ac:picMkLst>
        </pc:picChg>
        <pc:picChg chg="add del mod">
          <ac:chgData name="Gabriela Grumezescu" userId="913aa07b-6435-46fe-8efa-712441108946" providerId="ADAL" clId="{4C4FB3C2-16E1-4D04-BA50-03AFB17F25B5}" dt="2024-10-22T18:19:48.821" v="3857" actId="478"/>
          <ac:picMkLst>
            <pc:docMk/>
            <pc:sldMk cId="952147219" sldId="277"/>
            <ac:picMk id="24" creationId="{8BE9AEF6-6DC7-7E78-3A8F-05D7A45A18E3}"/>
          </ac:picMkLst>
        </pc:picChg>
        <pc:picChg chg="add del mod">
          <ac:chgData name="Gabriela Grumezescu" userId="913aa07b-6435-46fe-8efa-712441108946" providerId="ADAL" clId="{4C4FB3C2-16E1-4D04-BA50-03AFB17F25B5}" dt="2024-10-22T18:19:47.360" v="3856" actId="478"/>
          <ac:picMkLst>
            <pc:docMk/>
            <pc:sldMk cId="952147219" sldId="277"/>
            <ac:picMk id="26" creationId="{8FE22F31-EA8B-A740-80A6-143DE56BB651}"/>
          </ac:picMkLst>
        </pc:picChg>
        <pc:picChg chg="add mod">
          <ac:chgData name="Gabriela Grumezescu" userId="913aa07b-6435-46fe-8efa-712441108946" providerId="ADAL" clId="{4C4FB3C2-16E1-4D04-BA50-03AFB17F25B5}" dt="2024-10-22T18:20:24.108" v="3865" actId="1076"/>
          <ac:picMkLst>
            <pc:docMk/>
            <pc:sldMk cId="952147219" sldId="277"/>
            <ac:picMk id="28" creationId="{811D7E1B-53F2-52D1-A66E-2717B9D9C6BF}"/>
          </ac:picMkLst>
        </pc:picChg>
        <pc:picChg chg="add mod">
          <ac:chgData name="Gabriela Grumezescu" userId="913aa07b-6435-46fe-8efa-712441108946" providerId="ADAL" clId="{4C4FB3C2-16E1-4D04-BA50-03AFB17F25B5}" dt="2024-10-22T18:20:57.978" v="3873" actId="14100"/>
          <ac:picMkLst>
            <pc:docMk/>
            <pc:sldMk cId="952147219" sldId="277"/>
            <ac:picMk id="30" creationId="{5DF61445-8622-9EBD-53B7-DF7D2531C976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32:22.388" v="6515" actId="1076"/>
        <pc:sldMkLst>
          <pc:docMk/>
          <pc:sldMk cId="949965391" sldId="278"/>
        </pc:sldMkLst>
        <pc:spChg chg="del">
          <ac:chgData name="Gabriela Grumezescu" userId="913aa07b-6435-46fe-8efa-712441108946" providerId="ADAL" clId="{4C4FB3C2-16E1-4D04-BA50-03AFB17F25B5}" dt="2024-10-22T18:30:07.542" v="4130" actId="478"/>
          <ac:spMkLst>
            <pc:docMk/>
            <pc:sldMk cId="949965391" sldId="278"/>
            <ac:spMk id="6" creationId="{6106CEEE-4F03-FE76-E813-2ED5E47B873A}"/>
          </ac:spMkLst>
        </pc:spChg>
        <pc:spChg chg="mod">
          <ac:chgData name="Gabriela Grumezescu" userId="913aa07b-6435-46fe-8efa-712441108946" providerId="ADAL" clId="{4C4FB3C2-16E1-4D04-BA50-03AFB17F25B5}" dt="2024-10-22T18:30:13.967" v="4132" actId="1076"/>
          <ac:spMkLst>
            <pc:docMk/>
            <pc:sldMk cId="949965391" sldId="278"/>
            <ac:spMk id="7" creationId="{93243909-D7DE-6FBC-670D-4D30DFEC761D}"/>
          </ac:spMkLst>
        </pc:spChg>
        <pc:spChg chg="mod ord">
          <ac:chgData name="Gabriela Grumezescu" userId="913aa07b-6435-46fe-8efa-712441108946" providerId="ADAL" clId="{4C4FB3C2-16E1-4D04-BA50-03AFB17F25B5}" dt="2024-10-22T18:45:01.274" v="4277" actId="1035"/>
          <ac:spMkLst>
            <pc:docMk/>
            <pc:sldMk cId="949965391" sldId="278"/>
            <ac:spMk id="15" creationId="{71A33A8D-3DBE-7896-F6A0-72288B3B96C9}"/>
          </ac:spMkLst>
        </pc:spChg>
        <pc:spChg chg="add del mod">
          <ac:chgData name="Gabriela Grumezescu" userId="913aa07b-6435-46fe-8efa-712441108946" providerId="ADAL" clId="{4C4FB3C2-16E1-4D04-BA50-03AFB17F25B5}" dt="2024-10-22T18:53:27.796" v="4298" actId="478"/>
          <ac:spMkLst>
            <pc:docMk/>
            <pc:sldMk cId="949965391" sldId="278"/>
            <ac:spMk id="22" creationId="{5A5F1B1F-EC91-7FE5-C761-E87F717C7BEA}"/>
          </ac:spMkLst>
        </pc:spChg>
        <pc:picChg chg="add del mod ord">
          <ac:chgData name="Gabriela Grumezescu" userId="913aa07b-6435-46fe-8efa-712441108946" providerId="ADAL" clId="{4C4FB3C2-16E1-4D04-BA50-03AFB17F25B5}" dt="2024-10-22T18:35:51.558" v="4217" actId="478"/>
          <ac:picMkLst>
            <pc:docMk/>
            <pc:sldMk cId="949965391" sldId="278"/>
            <ac:picMk id="9" creationId="{95F2D759-A867-A695-E5F2-20B6918E09F7}"/>
          </ac:picMkLst>
        </pc:picChg>
        <pc:picChg chg="add mod">
          <ac:chgData name="Gabriela Grumezescu" userId="913aa07b-6435-46fe-8efa-712441108946" providerId="ADAL" clId="{4C4FB3C2-16E1-4D04-BA50-03AFB17F25B5}" dt="2024-10-22T18:34:33.881" v="4201"/>
          <ac:picMkLst>
            <pc:docMk/>
            <pc:sldMk cId="949965391" sldId="278"/>
            <ac:picMk id="10" creationId="{09A5C9B3-D24A-CA03-80D4-396C9B7AD3FB}"/>
          </ac:picMkLst>
        </pc:picChg>
        <pc:picChg chg="add del mod">
          <ac:chgData name="Gabriela Grumezescu" userId="913aa07b-6435-46fe-8efa-712441108946" providerId="ADAL" clId="{4C4FB3C2-16E1-4D04-BA50-03AFB17F25B5}" dt="2024-10-22T18:36:13.457" v="4221" actId="478"/>
          <ac:picMkLst>
            <pc:docMk/>
            <pc:sldMk cId="949965391" sldId="278"/>
            <ac:picMk id="12" creationId="{2C965893-F8DE-4FF8-A721-5D25734C63E3}"/>
          </ac:picMkLst>
        </pc:picChg>
        <pc:picChg chg="del">
          <ac:chgData name="Gabriela Grumezescu" userId="913aa07b-6435-46fe-8efa-712441108946" providerId="ADAL" clId="{4C4FB3C2-16E1-4D04-BA50-03AFB17F25B5}" dt="2024-10-22T18:30:04.124" v="4129" actId="478"/>
          <ac:picMkLst>
            <pc:docMk/>
            <pc:sldMk cId="949965391" sldId="278"/>
            <ac:picMk id="13" creationId="{8C53F889-1688-23F0-E7B8-D9A89B0AED2D}"/>
          </ac:picMkLst>
        </pc:picChg>
        <pc:picChg chg="add del mod">
          <ac:chgData name="Gabriela Grumezescu" userId="913aa07b-6435-46fe-8efa-712441108946" providerId="ADAL" clId="{4C4FB3C2-16E1-4D04-BA50-03AFB17F25B5}" dt="2024-10-22T18:36:47.802" v="4225" actId="478"/>
          <ac:picMkLst>
            <pc:docMk/>
            <pc:sldMk cId="949965391" sldId="278"/>
            <ac:picMk id="16" creationId="{6B992DAE-ADEE-F13C-E722-6276EF8F069A}"/>
          </ac:picMkLst>
        </pc:picChg>
        <pc:picChg chg="add del mod ord">
          <ac:chgData name="Gabriela Grumezescu" userId="913aa07b-6435-46fe-8efa-712441108946" providerId="ADAL" clId="{4C4FB3C2-16E1-4D04-BA50-03AFB17F25B5}" dt="2024-10-22T18:40:23.844" v="4251" actId="21"/>
          <ac:picMkLst>
            <pc:docMk/>
            <pc:sldMk cId="949965391" sldId="278"/>
            <ac:picMk id="18" creationId="{D0CF163E-7948-F91F-8BA9-9CAABAE5DBFD}"/>
          </ac:picMkLst>
        </pc:picChg>
        <pc:picChg chg="add del mod ord">
          <ac:chgData name="Gabriela Grumezescu" userId="913aa07b-6435-46fe-8efa-712441108946" providerId="ADAL" clId="{4C4FB3C2-16E1-4D04-BA50-03AFB17F25B5}" dt="2024-10-22T18:42:28.676" v="4268" actId="21"/>
          <ac:picMkLst>
            <pc:docMk/>
            <pc:sldMk cId="949965391" sldId="278"/>
            <ac:picMk id="19" creationId="{81D6B600-3109-375B-CD12-41C678B3FC5A}"/>
          </ac:picMkLst>
        </pc:picChg>
        <pc:picChg chg="add mod">
          <ac:chgData name="Gabriela Grumezescu" userId="913aa07b-6435-46fe-8efa-712441108946" providerId="ADAL" clId="{4C4FB3C2-16E1-4D04-BA50-03AFB17F25B5}" dt="2024-10-22T18:46:46.887" v="4283" actId="931"/>
          <ac:picMkLst>
            <pc:docMk/>
            <pc:sldMk cId="949965391" sldId="278"/>
            <ac:picMk id="21" creationId="{6335AFA6-A23F-7959-FD0E-383CA42255AA}"/>
          </ac:picMkLst>
        </pc:picChg>
        <pc:picChg chg="add mod ord">
          <ac:chgData name="Gabriela Grumezescu" userId="913aa07b-6435-46fe-8efa-712441108946" providerId="ADAL" clId="{4C4FB3C2-16E1-4D04-BA50-03AFB17F25B5}" dt="2024-10-23T17:32:22.388" v="6515" actId="1076"/>
          <ac:picMkLst>
            <pc:docMk/>
            <pc:sldMk cId="949965391" sldId="278"/>
            <ac:picMk id="24" creationId="{F5701252-E9C1-7D73-1B0E-78A8C242FC5D}"/>
          </ac:picMkLst>
        </pc:picChg>
      </pc:sldChg>
      <pc:sldChg chg="del">
        <pc:chgData name="Gabriela Grumezescu" userId="913aa07b-6435-46fe-8efa-712441108946" providerId="ADAL" clId="{4C4FB3C2-16E1-4D04-BA50-03AFB17F25B5}" dt="2024-10-17T16:05:32.270" v="253" actId="2696"/>
        <pc:sldMkLst>
          <pc:docMk/>
          <pc:sldMk cId="3759402871" sldId="278"/>
        </pc:sldMkLst>
      </pc:sldChg>
      <pc:sldChg chg="del">
        <pc:chgData name="Gabriela Grumezescu" userId="913aa07b-6435-46fe-8efa-712441108946" providerId="ADAL" clId="{4C4FB3C2-16E1-4D04-BA50-03AFB17F25B5}" dt="2024-10-17T16:05:28.861" v="252" actId="2696"/>
        <pc:sldMkLst>
          <pc:docMk/>
          <pc:sldMk cId="376307201" sldId="279"/>
        </pc:sldMkLst>
      </pc:sldChg>
      <pc:sldChg chg="addSp delSp modSp mod">
        <pc:chgData name="Gabriela Grumezescu" userId="913aa07b-6435-46fe-8efa-712441108946" providerId="ADAL" clId="{4C4FB3C2-16E1-4D04-BA50-03AFB17F25B5}" dt="2024-10-23T17:45:32.119" v="6634" actId="1038"/>
        <pc:sldMkLst>
          <pc:docMk/>
          <pc:sldMk cId="3303545218" sldId="279"/>
        </pc:sldMkLst>
        <pc:spChg chg="add del mod">
          <ac:chgData name="Gabriela Grumezescu" userId="913aa07b-6435-46fe-8efa-712441108946" providerId="ADAL" clId="{4C4FB3C2-16E1-4D04-BA50-03AFB17F25B5}" dt="2024-10-23T17:45:21.069" v="6629" actId="478"/>
          <ac:spMkLst>
            <pc:docMk/>
            <pc:sldMk cId="3303545218" sldId="279"/>
            <ac:spMk id="7" creationId="{EDF64525-6CEA-B1CE-90C5-72878F773CB6}"/>
          </ac:spMkLst>
        </pc:spChg>
        <pc:spChg chg="del mod">
          <ac:chgData name="Gabriela Grumezescu" userId="913aa07b-6435-46fe-8efa-712441108946" providerId="ADAL" clId="{4C4FB3C2-16E1-4D04-BA50-03AFB17F25B5}" dt="2024-10-23T11:29:43.974" v="4328" actId="478"/>
          <ac:spMkLst>
            <pc:docMk/>
            <pc:sldMk cId="3303545218" sldId="279"/>
            <ac:spMk id="7" creationId="{F3F06514-C173-4FF8-5D70-0B06A61693EB}"/>
          </ac:spMkLst>
        </pc:spChg>
        <pc:spChg chg="add mod">
          <ac:chgData name="Gabriela Grumezescu" userId="913aa07b-6435-46fe-8efa-712441108946" providerId="ADAL" clId="{4C4FB3C2-16E1-4D04-BA50-03AFB17F25B5}" dt="2024-10-23T17:27:59.194" v="6463" actId="1036"/>
          <ac:spMkLst>
            <pc:docMk/>
            <pc:sldMk cId="3303545218" sldId="279"/>
            <ac:spMk id="8" creationId="{39CC4EE6-773B-CA6A-9644-2C8207389257}"/>
          </ac:spMkLst>
        </pc:spChg>
        <pc:spChg chg="del mod">
          <ac:chgData name="Gabriela Grumezescu" userId="913aa07b-6435-46fe-8efa-712441108946" providerId="ADAL" clId="{4C4FB3C2-16E1-4D04-BA50-03AFB17F25B5}" dt="2024-10-23T11:30:09.080" v="4334" actId="478"/>
          <ac:spMkLst>
            <pc:docMk/>
            <pc:sldMk cId="3303545218" sldId="279"/>
            <ac:spMk id="9" creationId="{891352BF-7136-CD0B-9701-FAB5A817CCC3}"/>
          </ac:spMkLst>
        </pc:spChg>
        <pc:spChg chg="add mod">
          <ac:chgData name="Gabriela Grumezescu" userId="913aa07b-6435-46fe-8efa-712441108946" providerId="ADAL" clId="{4C4FB3C2-16E1-4D04-BA50-03AFB17F25B5}" dt="2024-10-23T17:15:00.872" v="6385" actId="20577"/>
          <ac:spMkLst>
            <pc:docMk/>
            <pc:sldMk cId="3303545218" sldId="279"/>
            <ac:spMk id="9" creationId="{EDF64525-6CEA-B1CE-90C5-72878F773CB6}"/>
          </ac:spMkLst>
        </pc:spChg>
        <pc:spChg chg="add mod">
          <ac:chgData name="Gabriela Grumezescu" userId="913aa07b-6435-46fe-8efa-712441108946" providerId="ADAL" clId="{4C4FB3C2-16E1-4D04-BA50-03AFB17F25B5}" dt="2024-10-23T17:45:32.119" v="6634" actId="1038"/>
          <ac:spMkLst>
            <pc:docMk/>
            <pc:sldMk cId="3303545218" sldId="279"/>
            <ac:spMk id="10" creationId="{783DA5D2-14B7-7B71-71D0-9E5EC1A85112}"/>
          </ac:spMkLst>
        </pc:spChg>
        <pc:spChg chg="add del mod">
          <ac:chgData name="Gabriela Grumezescu" userId="913aa07b-6435-46fe-8efa-712441108946" providerId="ADAL" clId="{4C4FB3C2-16E1-4D04-BA50-03AFB17F25B5}" dt="2024-10-23T14:00:32.555" v="5248" actId="478"/>
          <ac:spMkLst>
            <pc:docMk/>
            <pc:sldMk cId="3303545218" sldId="279"/>
            <ac:spMk id="12" creationId="{2FD67C99-FE2A-3C3E-7F15-59130E3D7D6A}"/>
          </ac:spMkLst>
        </pc:spChg>
        <pc:spChg chg="add del mod">
          <ac:chgData name="Gabriela Grumezescu" userId="913aa07b-6435-46fe-8efa-712441108946" providerId="ADAL" clId="{4C4FB3C2-16E1-4D04-BA50-03AFB17F25B5}" dt="2024-10-23T14:02:06.004" v="5268" actId="478"/>
          <ac:spMkLst>
            <pc:docMk/>
            <pc:sldMk cId="3303545218" sldId="279"/>
            <ac:spMk id="13" creationId="{EAEE8753-BBDE-1E81-A6C9-5EE5896B96F8}"/>
          </ac:spMkLst>
        </pc:spChg>
        <pc:picChg chg="mod">
          <ac:chgData name="Gabriela Grumezescu" userId="913aa07b-6435-46fe-8efa-712441108946" providerId="ADAL" clId="{4C4FB3C2-16E1-4D04-BA50-03AFB17F25B5}" dt="2024-10-23T17:36:02.542" v="6568" actId="1038"/>
          <ac:picMkLst>
            <pc:docMk/>
            <pc:sldMk cId="3303545218" sldId="279"/>
            <ac:picMk id="2" creationId="{64E5DAB5-2789-944B-3BCF-44B182BE8E14}"/>
          </ac:picMkLst>
        </pc:picChg>
        <pc:picChg chg="del">
          <ac:chgData name="Gabriela Grumezescu" userId="913aa07b-6435-46fe-8efa-712441108946" providerId="ADAL" clId="{4C4FB3C2-16E1-4D04-BA50-03AFB17F25B5}" dt="2024-10-23T11:29:09.298" v="4299" actId="478"/>
          <ac:picMkLst>
            <pc:docMk/>
            <pc:sldMk cId="3303545218" sldId="279"/>
            <ac:picMk id="10" creationId="{84E2A0FD-A042-843A-3188-7CABAF507470}"/>
          </ac:picMkLst>
        </pc:picChg>
        <pc:picChg chg="add mod">
          <ac:chgData name="Gabriela Grumezescu" userId="913aa07b-6435-46fe-8efa-712441108946" providerId="ADAL" clId="{4C4FB3C2-16E1-4D04-BA50-03AFB17F25B5}" dt="2024-10-23T11:41:55.753" v="4344" actId="1076"/>
          <ac:picMkLst>
            <pc:docMk/>
            <pc:sldMk cId="3303545218" sldId="279"/>
            <ac:picMk id="1026" creationId="{B184EDB6-213A-CB64-933C-2D24AAC32C7B}"/>
          </ac:picMkLst>
        </pc:picChg>
      </pc:sldChg>
      <pc:sldChg chg="del">
        <pc:chgData name="Gabriela Grumezescu" userId="913aa07b-6435-46fe-8efa-712441108946" providerId="ADAL" clId="{4C4FB3C2-16E1-4D04-BA50-03AFB17F25B5}" dt="2024-10-17T16:05:43.004" v="256" actId="2696"/>
        <pc:sldMkLst>
          <pc:docMk/>
          <pc:sldMk cId="526627588" sldId="280"/>
        </pc:sldMkLst>
      </pc:sldChg>
      <pc:sldChg chg="addSp delSp modSp mod">
        <pc:chgData name="Gabriela Grumezescu" userId="913aa07b-6435-46fe-8efa-712441108946" providerId="ADAL" clId="{4C4FB3C2-16E1-4D04-BA50-03AFB17F25B5}" dt="2024-10-23T17:44:06.249" v="6607" actId="1037"/>
        <pc:sldMkLst>
          <pc:docMk/>
          <pc:sldMk cId="1737964625" sldId="280"/>
        </pc:sldMkLst>
        <pc:spChg chg="del mod">
          <ac:chgData name="Gabriela Grumezescu" userId="913aa07b-6435-46fe-8efa-712441108946" providerId="ADAL" clId="{4C4FB3C2-16E1-4D04-BA50-03AFB17F25B5}" dt="2024-10-23T14:21:10.698" v="5363" actId="478"/>
          <ac:spMkLst>
            <pc:docMk/>
            <pc:sldMk cId="1737964625" sldId="280"/>
            <ac:spMk id="6" creationId="{AB7894EB-AEA1-330F-A5AD-2D7B0C4F866D}"/>
          </ac:spMkLst>
        </pc:spChg>
        <pc:spChg chg="del">
          <ac:chgData name="Gabriela Grumezescu" userId="913aa07b-6435-46fe-8efa-712441108946" providerId="ADAL" clId="{4C4FB3C2-16E1-4D04-BA50-03AFB17F25B5}" dt="2024-10-23T17:18:38.876" v="6416" actId="478"/>
          <ac:spMkLst>
            <pc:docMk/>
            <pc:sldMk cId="1737964625" sldId="280"/>
            <ac:spMk id="8" creationId="{B59CDCD8-215E-71F4-9945-5444B6D6F804}"/>
          </ac:spMkLst>
        </pc:spChg>
        <pc:spChg chg="add mod">
          <ac:chgData name="Gabriela Grumezescu" userId="913aa07b-6435-46fe-8efa-712441108946" providerId="ADAL" clId="{4C4FB3C2-16E1-4D04-BA50-03AFB17F25B5}" dt="2024-10-23T17:44:06.249" v="6607" actId="1037"/>
          <ac:spMkLst>
            <pc:docMk/>
            <pc:sldMk cId="1737964625" sldId="280"/>
            <ac:spMk id="9" creationId="{8CE3CC0C-B70D-24EC-51AD-7F5C425ADCBD}"/>
          </ac:spMkLst>
        </pc:spChg>
        <pc:spChg chg="add mod">
          <ac:chgData name="Gabriela Grumezescu" userId="913aa07b-6435-46fe-8efa-712441108946" providerId="ADAL" clId="{4C4FB3C2-16E1-4D04-BA50-03AFB17F25B5}" dt="2024-10-23T17:18:34.976" v="6415"/>
          <ac:spMkLst>
            <pc:docMk/>
            <pc:sldMk cId="1737964625" sldId="280"/>
            <ac:spMk id="10" creationId="{23785006-BE44-3C8C-A80B-4C9C64DDF24D}"/>
          </ac:spMkLst>
        </pc:spChg>
        <pc:spChg chg="add mod">
          <ac:chgData name="Gabriela Grumezescu" userId="913aa07b-6435-46fe-8efa-712441108946" providerId="ADAL" clId="{4C4FB3C2-16E1-4D04-BA50-03AFB17F25B5}" dt="2024-10-23T17:26:46.022" v="6451" actId="1036"/>
          <ac:spMkLst>
            <pc:docMk/>
            <pc:sldMk cId="1737964625" sldId="280"/>
            <ac:spMk id="11" creationId="{C5C9500B-58B3-77EE-5DE6-59E84C8D7D57}"/>
          </ac:spMkLst>
        </pc:spChg>
        <pc:picChg chg="mod">
          <ac:chgData name="Gabriela Grumezescu" userId="913aa07b-6435-46fe-8efa-712441108946" providerId="ADAL" clId="{4C4FB3C2-16E1-4D04-BA50-03AFB17F25B5}" dt="2024-10-23T14:34:54.620" v="5401" actId="1076"/>
          <ac:picMkLst>
            <pc:docMk/>
            <pc:sldMk cId="1737964625" sldId="280"/>
            <ac:picMk id="22" creationId="{62F62594-5937-3017-C169-6CD91D4CF31F}"/>
          </ac:picMkLst>
        </pc:picChg>
      </pc:sldChg>
      <pc:sldChg chg="del">
        <pc:chgData name="Gabriela Grumezescu" userId="913aa07b-6435-46fe-8efa-712441108946" providerId="ADAL" clId="{4C4FB3C2-16E1-4D04-BA50-03AFB17F25B5}" dt="2024-10-17T16:05:46.506" v="257" actId="2696"/>
        <pc:sldMkLst>
          <pc:docMk/>
          <pc:sldMk cId="972384658" sldId="281"/>
        </pc:sldMkLst>
      </pc:sldChg>
      <pc:sldChg chg="addSp delSp modSp mod">
        <pc:chgData name="Gabriela Grumezescu" userId="913aa07b-6435-46fe-8efa-712441108946" providerId="ADAL" clId="{4C4FB3C2-16E1-4D04-BA50-03AFB17F25B5}" dt="2024-10-23T17:47:31.836" v="6668" actId="478"/>
        <pc:sldMkLst>
          <pc:docMk/>
          <pc:sldMk cId="2146031899" sldId="281"/>
        </pc:sldMkLst>
        <pc:spChg chg="add mod">
          <ac:chgData name="Gabriela Grumezescu" userId="913aa07b-6435-46fe-8efa-712441108946" providerId="ADAL" clId="{4C4FB3C2-16E1-4D04-BA50-03AFB17F25B5}" dt="2024-10-23T17:26:32.416" v="6448" actId="1037"/>
          <ac:spMkLst>
            <pc:docMk/>
            <pc:sldMk cId="2146031899" sldId="281"/>
            <ac:spMk id="6" creationId="{B0A56AE0-58EE-B3ED-BB31-ED9E4BC34ADB}"/>
          </ac:spMkLst>
        </pc:spChg>
        <pc:spChg chg="del">
          <ac:chgData name="Gabriela Grumezescu" userId="913aa07b-6435-46fe-8efa-712441108946" providerId="ADAL" clId="{4C4FB3C2-16E1-4D04-BA50-03AFB17F25B5}" dt="2024-10-23T17:19:15.510" v="6421" actId="478"/>
          <ac:spMkLst>
            <pc:docMk/>
            <pc:sldMk cId="2146031899" sldId="281"/>
            <ac:spMk id="8" creationId="{8DEAA484-6408-D01D-BD1E-AAF7BAA97F5A}"/>
          </ac:spMkLst>
        </pc:spChg>
        <pc:spChg chg="mod">
          <ac:chgData name="Gabriela Grumezescu" userId="913aa07b-6435-46fe-8efa-712441108946" providerId="ADAL" clId="{4C4FB3C2-16E1-4D04-BA50-03AFB17F25B5}" dt="2024-10-23T17:47:24.019" v="6666" actId="207"/>
          <ac:spMkLst>
            <pc:docMk/>
            <pc:sldMk cId="2146031899" sldId="281"/>
            <ac:spMk id="9" creationId="{32399E08-19D5-44AC-00CB-2CAD621BD423}"/>
          </ac:spMkLst>
        </pc:spChg>
        <pc:spChg chg="mod">
          <ac:chgData name="Gabriela Grumezescu" userId="913aa07b-6435-46fe-8efa-712441108946" providerId="ADAL" clId="{4C4FB3C2-16E1-4D04-BA50-03AFB17F25B5}" dt="2024-10-23T17:47:29.283" v="6667" actId="207"/>
          <ac:spMkLst>
            <pc:docMk/>
            <pc:sldMk cId="2146031899" sldId="281"/>
            <ac:spMk id="10" creationId="{D624911C-0B18-F099-6587-5B134BF81EF8}"/>
          </ac:spMkLst>
        </pc:spChg>
        <pc:spChg chg="add del mod">
          <ac:chgData name="Gabriela Grumezescu" userId="913aa07b-6435-46fe-8efa-712441108946" providerId="ADAL" clId="{4C4FB3C2-16E1-4D04-BA50-03AFB17F25B5}" dt="2024-10-23T17:47:31.836" v="6668" actId="478"/>
          <ac:spMkLst>
            <pc:docMk/>
            <pc:sldMk cId="2146031899" sldId="281"/>
            <ac:spMk id="11" creationId="{23374B4C-3F9B-A0AE-6EF0-7FEA2F3B5CCF}"/>
          </ac:spMkLst>
        </pc:spChg>
        <pc:picChg chg="mod">
          <ac:chgData name="Gabriela Grumezescu" userId="913aa07b-6435-46fe-8efa-712441108946" providerId="ADAL" clId="{4C4FB3C2-16E1-4D04-BA50-03AFB17F25B5}" dt="2024-10-23T17:35:49.621" v="6566" actId="1038"/>
          <ac:picMkLst>
            <pc:docMk/>
            <pc:sldMk cId="2146031899" sldId="281"/>
            <ac:picMk id="2" creationId="{D2745945-D4F9-D16E-C095-42F1F3A263F5}"/>
          </ac:picMkLst>
        </pc:picChg>
        <pc:picChg chg="del">
          <ac:chgData name="Gabriela Grumezescu" userId="913aa07b-6435-46fe-8efa-712441108946" providerId="ADAL" clId="{4C4FB3C2-16E1-4D04-BA50-03AFB17F25B5}" dt="2024-10-23T14:58:17.645" v="5826" actId="478"/>
          <ac:picMkLst>
            <pc:docMk/>
            <pc:sldMk cId="2146031899" sldId="281"/>
            <ac:picMk id="1026" creationId="{AC8EFB5F-A64A-4F46-3019-F41C217FF6E5}"/>
          </ac:picMkLst>
        </pc:picChg>
        <pc:picChg chg="add mod">
          <ac:chgData name="Gabriela Grumezescu" userId="913aa07b-6435-46fe-8efa-712441108946" providerId="ADAL" clId="{4C4FB3C2-16E1-4D04-BA50-03AFB17F25B5}" dt="2024-10-23T17:29:46.062" v="6490" actId="1076"/>
          <ac:picMkLst>
            <pc:docMk/>
            <pc:sldMk cId="2146031899" sldId="281"/>
            <ac:picMk id="2050" creationId="{A673E242-3AA6-2DC5-E013-266D7C3703A0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47:09.716" v="6663" actId="478"/>
        <pc:sldMkLst>
          <pc:docMk/>
          <pc:sldMk cId="2528338373" sldId="282"/>
        </pc:sldMkLst>
        <pc:spChg chg="del">
          <ac:chgData name="Gabriela Grumezescu" userId="913aa07b-6435-46fe-8efa-712441108946" providerId="ADAL" clId="{4C4FB3C2-16E1-4D04-BA50-03AFB17F25B5}" dt="2024-10-23T17:19:25.367" v="6423" actId="478"/>
          <ac:spMkLst>
            <pc:docMk/>
            <pc:sldMk cId="2528338373" sldId="282"/>
            <ac:spMk id="8" creationId="{E316C8A0-DD7F-DD6F-2F97-5A73A4B8DD31}"/>
          </ac:spMkLst>
        </pc:spChg>
        <pc:spChg chg="mod">
          <ac:chgData name="Gabriela Grumezescu" userId="913aa07b-6435-46fe-8efa-712441108946" providerId="ADAL" clId="{4C4FB3C2-16E1-4D04-BA50-03AFB17F25B5}" dt="2024-10-23T17:47:04.887" v="6662" actId="207"/>
          <ac:spMkLst>
            <pc:docMk/>
            <pc:sldMk cId="2528338373" sldId="282"/>
            <ac:spMk id="9" creationId="{5B844912-E765-BE2A-C20E-482A42162B3C}"/>
          </ac:spMkLst>
        </pc:spChg>
        <pc:spChg chg="del mod">
          <ac:chgData name="Gabriela Grumezescu" userId="913aa07b-6435-46fe-8efa-712441108946" providerId="ADAL" clId="{4C4FB3C2-16E1-4D04-BA50-03AFB17F25B5}" dt="2024-10-23T17:01:46.584" v="6295" actId="478"/>
          <ac:spMkLst>
            <pc:docMk/>
            <pc:sldMk cId="2528338373" sldId="282"/>
            <ac:spMk id="10" creationId="{BE6BEAC2-E15D-F8DD-24DB-E6259A882AB3}"/>
          </ac:spMkLst>
        </pc:spChg>
        <pc:spChg chg="add del mod">
          <ac:chgData name="Gabriela Grumezescu" userId="913aa07b-6435-46fe-8efa-712441108946" providerId="ADAL" clId="{4C4FB3C2-16E1-4D04-BA50-03AFB17F25B5}" dt="2024-10-23T17:00:57.179" v="6290"/>
          <ac:spMkLst>
            <pc:docMk/>
            <pc:sldMk cId="2528338373" sldId="282"/>
            <ac:spMk id="11" creationId="{42B07C48-C396-73DE-4527-705A22EB3DA5}"/>
          </ac:spMkLst>
        </pc:spChg>
        <pc:spChg chg="add mod">
          <ac:chgData name="Gabriela Grumezescu" userId="913aa07b-6435-46fe-8efa-712441108946" providerId="ADAL" clId="{4C4FB3C2-16E1-4D04-BA50-03AFB17F25B5}" dt="2024-10-23T17:19:26.533" v="6424"/>
          <ac:spMkLst>
            <pc:docMk/>
            <pc:sldMk cId="2528338373" sldId="282"/>
            <ac:spMk id="18" creationId="{683A0285-6B4A-8D83-5A86-ADBB52976387}"/>
          </ac:spMkLst>
        </pc:spChg>
        <pc:spChg chg="add del mod">
          <ac:chgData name="Gabriela Grumezescu" userId="913aa07b-6435-46fe-8efa-712441108946" providerId="ADAL" clId="{4C4FB3C2-16E1-4D04-BA50-03AFB17F25B5}" dt="2024-10-23T17:47:09.716" v="6663" actId="478"/>
          <ac:spMkLst>
            <pc:docMk/>
            <pc:sldMk cId="2528338373" sldId="282"/>
            <ac:spMk id="19" creationId="{41129994-B6B5-6534-4D72-E76E27010EA0}"/>
          </ac:spMkLst>
        </pc:spChg>
        <pc:picChg chg="add del mod ord">
          <ac:chgData name="Gabriela Grumezescu" userId="913aa07b-6435-46fe-8efa-712441108946" providerId="ADAL" clId="{4C4FB3C2-16E1-4D04-BA50-03AFB17F25B5}" dt="2024-10-23T17:04:51.015" v="6336" actId="478"/>
          <ac:picMkLst>
            <pc:docMk/>
            <pc:sldMk cId="2528338373" sldId="282"/>
            <ac:picMk id="13" creationId="{CAF7156A-9C44-7E21-BD93-7EB9B4DBCBDD}"/>
          </ac:picMkLst>
        </pc:picChg>
        <pc:picChg chg="add del">
          <ac:chgData name="Gabriela Grumezescu" userId="913aa07b-6435-46fe-8efa-712441108946" providerId="ADAL" clId="{4C4FB3C2-16E1-4D04-BA50-03AFB17F25B5}" dt="2024-10-23T17:04:56.946" v="6338" actId="22"/>
          <ac:picMkLst>
            <pc:docMk/>
            <pc:sldMk cId="2528338373" sldId="282"/>
            <ac:picMk id="15" creationId="{113D18B3-9DCA-3C50-C75F-1C36FAE959A3}"/>
          </ac:picMkLst>
        </pc:picChg>
        <pc:picChg chg="add mod ord">
          <ac:chgData name="Gabriela Grumezescu" userId="913aa07b-6435-46fe-8efa-712441108946" providerId="ADAL" clId="{4C4FB3C2-16E1-4D04-BA50-03AFB17F25B5}" dt="2024-10-23T17:05:28.096" v="6345" actId="1076"/>
          <ac:picMkLst>
            <pc:docMk/>
            <pc:sldMk cId="2528338373" sldId="282"/>
            <ac:picMk id="17" creationId="{873B5799-A5AD-DB22-98C5-69A6EEF4A3FB}"/>
          </ac:picMkLst>
        </pc:picChg>
        <pc:picChg chg="del">
          <ac:chgData name="Gabriela Grumezescu" userId="913aa07b-6435-46fe-8efa-712441108946" providerId="ADAL" clId="{4C4FB3C2-16E1-4D04-BA50-03AFB17F25B5}" dt="2024-10-23T16:58:01.871" v="6281" actId="478"/>
          <ac:picMkLst>
            <pc:docMk/>
            <pc:sldMk cId="2528338373" sldId="282"/>
            <ac:picMk id="2050" creationId="{ABEAE614-FACF-31A5-EE5E-6F5FAA853EF7}"/>
          </ac:picMkLst>
        </pc:picChg>
      </pc:sldChg>
      <pc:sldChg chg="addSp delSp modSp mod">
        <pc:chgData name="Gabriela Grumezescu" userId="913aa07b-6435-46fe-8efa-712441108946" providerId="ADAL" clId="{4C4FB3C2-16E1-4D04-BA50-03AFB17F25B5}" dt="2024-10-23T17:46:40.020" v="6659" actId="207"/>
        <pc:sldMkLst>
          <pc:docMk/>
          <pc:sldMk cId="654275772" sldId="283"/>
        </pc:sldMkLst>
        <pc:spChg chg="del">
          <ac:chgData name="Gabriela Grumezescu" userId="913aa07b-6435-46fe-8efa-712441108946" providerId="ADAL" clId="{4C4FB3C2-16E1-4D04-BA50-03AFB17F25B5}" dt="2024-10-23T17:25:59.934" v="6431" actId="478"/>
          <ac:spMkLst>
            <pc:docMk/>
            <pc:sldMk cId="654275772" sldId="283"/>
            <ac:spMk id="8" creationId="{628068EE-AD36-DB3A-BDFB-9FD5574BCA60}"/>
          </ac:spMkLst>
        </pc:spChg>
        <pc:spChg chg="del">
          <ac:chgData name="Gabriela Grumezescu" userId="913aa07b-6435-46fe-8efa-712441108946" providerId="ADAL" clId="{4C4FB3C2-16E1-4D04-BA50-03AFB17F25B5}" dt="2024-10-23T17:06:28.742" v="6350" actId="478"/>
          <ac:spMkLst>
            <pc:docMk/>
            <pc:sldMk cId="654275772" sldId="283"/>
            <ac:spMk id="9" creationId="{0789875F-0A90-13EE-9D4F-F68CFFFF5D42}"/>
          </ac:spMkLst>
        </pc:spChg>
        <pc:spChg chg="add del mod">
          <ac:chgData name="Gabriela Grumezescu" userId="913aa07b-6435-46fe-8efa-712441108946" providerId="ADAL" clId="{4C4FB3C2-16E1-4D04-BA50-03AFB17F25B5}" dt="2024-10-23T17:07:40.308" v="6359" actId="478"/>
          <ac:spMkLst>
            <pc:docMk/>
            <pc:sldMk cId="654275772" sldId="283"/>
            <ac:spMk id="11" creationId="{B88287BB-DB15-C7DF-99F7-A3C2981CCC3B}"/>
          </ac:spMkLst>
        </pc:spChg>
        <pc:spChg chg="add mod">
          <ac:chgData name="Gabriela Grumezescu" userId="913aa07b-6435-46fe-8efa-712441108946" providerId="ADAL" clId="{4C4FB3C2-16E1-4D04-BA50-03AFB17F25B5}" dt="2024-10-23T17:46:40.020" v="6659" actId="207"/>
          <ac:spMkLst>
            <pc:docMk/>
            <pc:sldMk cId="654275772" sldId="283"/>
            <ac:spMk id="12" creationId="{AB13EB0E-984B-71B7-40FF-4B904514DB65}"/>
          </ac:spMkLst>
        </pc:spChg>
        <pc:spChg chg="add mod">
          <ac:chgData name="Gabriela Grumezescu" userId="913aa07b-6435-46fe-8efa-712441108946" providerId="ADAL" clId="{4C4FB3C2-16E1-4D04-BA50-03AFB17F25B5}" dt="2024-10-23T17:26:16.189" v="6445" actId="1035"/>
          <ac:spMkLst>
            <pc:docMk/>
            <pc:sldMk cId="654275772" sldId="283"/>
            <ac:spMk id="15" creationId="{C87E01A8-2BD7-12CF-D19F-02D428BE6939}"/>
          </ac:spMkLst>
        </pc:spChg>
        <pc:picChg chg="add mod ord">
          <ac:chgData name="Gabriela Grumezescu" userId="913aa07b-6435-46fe-8efa-712441108946" providerId="ADAL" clId="{4C4FB3C2-16E1-4D04-BA50-03AFB17F25B5}" dt="2024-10-23T17:10:30.238" v="6375" actId="1076"/>
          <ac:picMkLst>
            <pc:docMk/>
            <pc:sldMk cId="654275772" sldId="283"/>
            <ac:picMk id="10" creationId="{4111B936-DEB1-D813-19B6-701728CEED57}"/>
          </ac:picMkLst>
        </pc:picChg>
        <pc:picChg chg="add mod">
          <ac:chgData name="Gabriela Grumezescu" userId="913aa07b-6435-46fe-8efa-712441108946" providerId="ADAL" clId="{4C4FB3C2-16E1-4D04-BA50-03AFB17F25B5}" dt="2024-10-23T17:10:43.986" v="6378" actId="1076"/>
          <ac:picMkLst>
            <pc:docMk/>
            <pc:sldMk cId="654275772" sldId="283"/>
            <ac:picMk id="14" creationId="{7B23ACA9-BC55-FE56-22F2-69C24D296070}"/>
          </ac:picMkLst>
        </pc:picChg>
        <pc:picChg chg="del">
          <ac:chgData name="Gabriela Grumezescu" userId="913aa07b-6435-46fe-8efa-712441108946" providerId="ADAL" clId="{4C4FB3C2-16E1-4D04-BA50-03AFB17F25B5}" dt="2024-10-23T17:05:39.001" v="6346" actId="478"/>
          <ac:picMkLst>
            <pc:docMk/>
            <pc:sldMk cId="654275772" sldId="283"/>
            <ac:picMk id="17" creationId="{FC437771-FE28-E8B5-6191-80C1BD68AB9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FFE6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00928E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FFE6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FFE6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82642" y="0"/>
            <a:ext cx="7809357" cy="685799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9991597" y="0"/>
            <a:ext cx="2200910" cy="2057400"/>
          </a:xfrm>
          <a:custGeom>
            <a:avLst/>
            <a:gdLst/>
            <a:ahLst/>
            <a:cxnLst/>
            <a:rect l="l" t="t" r="r" b="b"/>
            <a:pathLst>
              <a:path w="2200909" h="2057400">
                <a:moveTo>
                  <a:pt x="2200402" y="0"/>
                </a:moveTo>
                <a:lnTo>
                  <a:pt x="998727" y="0"/>
                </a:lnTo>
                <a:lnTo>
                  <a:pt x="946276" y="5842"/>
                </a:lnTo>
                <a:lnTo>
                  <a:pt x="894842" y="13843"/>
                </a:lnTo>
                <a:lnTo>
                  <a:pt x="844296" y="24129"/>
                </a:lnTo>
                <a:lnTo>
                  <a:pt x="794638" y="36449"/>
                </a:lnTo>
                <a:lnTo>
                  <a:pt x="745871" y="50926"/>
                </a:lnTo>
                <a:lnTo>
                  <a:pt x="698246" y="67309"/>
                </a:lnTo>
                <a:lnTo>
                  <a:pt x="651509" y="85725"/>
                </a:lnTo>
                <a:lnTo>
                  <a:pt x="606044" y="106045"/>
                </a:lnTo>
                <a:lnTo>
                  <a:pt x="561721" y="128270"/>
                </a:lnTo>
                <a:lnTo>
                  <a:pt x="518541" y="152146"/>
                </a:lnTo>
                <a:lnTo>
                  <a:pt x="476757" y="177926"/>
                </a:lnTo>
                <a:lnTo>
                  <a:pt x="436245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6" y="297179"/>
                </a:lnTo>
                <a:lnTo>
                  <a:pt x="289051" y="330834"/>
                </a:lnTo>
                <a:lnTo>
                  <a:pt x="256285" y="365887"/>
                </a:lnTo>
                <a:lnTo>
                  <a:pt x="225044" y="402336"/>
                </a:lnTo>
                <a:lnTo>
                  <a:pt x="195706" y="440054"/>
                </a:lnTo>
                <a:lnTo>
                  <a:pt x="168148" y="479171"/>
                </a:lnTo>
                <a:lnTo>
                  <a:pt x="142494" y="519302"/>
                </a:lnTo>
                <a:lnTo>
                  <a:pt x="118618" y="560704"/>
                </a:lnTo>
                <a:lnTo>
                  <a:pt x="96900" y="603250"/>
                </a:lnTo>
                <a:lnTo>
                  <a:pt x="77216" y="646684"/>
                </a:lnTo>
                <a:lnTo>
                  <a:pt x="59562" y="691261"/>
                </a:lnTo>
                <a:lnTo>
                  <a:pt x="44069" y="736726"/>
                </a:lnTo>
                <a:lnTo>
                  <a:pt x="30860" y="783082"/>
                </a:lnTo>
                <a:lnTo>
                  <a:pt x="19811" y="830199"/>
                </a:lnTo>
                <a:lnTo>
                  <a:pt x="11302" y="878204"/>
                </a:lnTo>
                <a:lnTo>
                  <a:pt x="4952" y="926846"/>
                </a:lnTo>
                <a:lnTo>
                  <a:pt x="1270" y="976122"/>
                </a:lnTo>
                <a:lnTo>
                  <a:pt x="0" y="1026033"/>
                </a:lnTo>
                <a:lnTo>
                  <a:pt x="1270" y="1076071"/>
                </a:lnTo>
                <a:lnTo>
                  <a:pt x="4952" y="1125347"/>
                </a:lnTo>
                <a:lnTo>
                  <a:pt x="11302" y="1173988"/>
                </a:lnTo>
                <a:lnTo>
                  <a:pt x="19811" y="1221994"/>
                </a:lnTo>
                <a:lnTo>
                  <a:pt x="30860" y="1269111"/>
                </a:lnTo>
                <a:lnTo>
                  <a:pt x="44069" y="1315465"/>
                </a:lnTo>
                <a:lnTo>
                  <a:pt x="59562" y="1360932"/>
                </a:lnTo>
                <a:lnTo>
                  <a:pt x="77216" y="1405382"/>
                </a:lnTo>
                <a:lnTo>
                  <a:pt x="96900" y="1448942"/>
                </a:lnTo>
                <a:lnTo>
                  <a:pt x="118618" y="1491488"/>
                </a:lnTo>
                <a:lnTo>
                  <a:pt x="142494" y="1532763"/>
                </a:lnTo>
                <a:lnTo>
                  <a:pt x="168148" y="1573022"/>
                </a:lnTo>
                <a:lnTo>
                  <a:pt x="195706" y="1612011"/>
                </a:lnTo>
                <a:lnTo>
                  <a:pt x="225044" y="1649857"/>
                </a:lnTo>
                <a:lnTo>
                  <a:pt x="256285" y="1686305"/>
                </a:lnTo>
                <a:lnTo>
                  <a:pt x="289051" y="1721358"/>
                </a:lnTo>
                <a:lnTo>
                  <a:pt x="323596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245" y="1846834"/>
                </a:lnTo>
                <a:lnTo>
                  <a:pt x="476757" y="1874265"/>
                </a:lnTo>
                <a:lnTo>
                  <a:pt x="518541" y="1899920"/>
                </a:lnTo>
                <a:lnTo>
                  <a:pt x="561721" y="1923923"/>
                </a:lnTo>
                <a:lnTo>
                  <a:pt x="606044" y="1946148"/>
                </a:lnTo>
                <a:lnTo>
                  <a:pt x="651509" y="1966467"/>
                </a:lnTo>
                <a:lnTo>
                  <a:pt x="698246" y="1984883"/>
                </a:lnTo>
                <a:lnTo>
                  <a:pt x="745871" y="2001265"/>
                </a:lnTo>
                <a:lnTo>
                  <a:pt x="794638" y="2015744"/>
                </a:lnTo>
                <a:lnTo>
                  <a:pt x="844296" y="2028063"/>
                </a:lnTo>
                <a:lnTo>
                  <a:pt x="894842" y="2038350"/>
                </a:lnTo>
                <a:lnTo>
                  <a:pt x="946276" y="2046351"/>
                </a:lnTo>
                <a:lnTo>
                  <a:pt x="998474" y="2052192"/>
                </a:lnTo>
                <a:lnTo>
                  <a:pt x="1051305" y="2055749"/>
                </a:lnTo>
                <a:lnTo>
                  <a:pt x="1104773" y="2056891"/>
                </a:lnTo>
                <a:lnTo>
                  <a:pt x="1158367" y="2055749"/>
                </a:lnTo>
                <a:lnTo>
                  <a:pt x="1211199" y="2052192"/>
                </a:lnTo>
                <a:lnTo>
                  <a:pt x="1263396" y="2046351"/>
                </a:lnTo>
                <a:lnTo>
                  <a:pt x="1314830" y="2038350"/>
                </a:lnTo>
                <a:lnTo>
                  <a:pt x="1365377" y="2028063"/>
                </a:lnTo>
                <a:lnTo>
                  <a:pt x="1415033" y="2015744"/>
                </a:lnTo>
                <a:lnTo>
                  <a:pt x="1463675" y="2001265"/>
                </a:lnTo>
                <a:lnTo>
                  <a:pt x="1511427" y="1984883"/>
                </a:lnTo>
                <a:lnTo>
                  <a:pt x="1558162" y="1966467"/>
                </a:lnTo>
                <a:lnTo>
                  <a:pt x="1603628" y="1946148"/>
                </a:lnTo>
                <a:lnTo>
                  <a:pt x="1647952" y="1923923"/>
                </a:lnTo>
                <a:lnTo>
                  <a:pt x="1691131" y="1899920"/>
                </a:lnTo>
                <a:lnTo>
                  <a:pt x="1732915" y="1874265"/>
                </a:lnTo>
                <a:lnTo>
                  <a:pt x="1773427" y="1846834"/>
                </a:lnTo>
                <a:lnTo>
                  <a:pt x="1812417" y="1817751"/>
                </a:lnTo>
                <a:lnTo>
                  <a:pt x="1850008" y="1787144"/>
                </a:lnTo>
                <a:lnTo>
                  <a:pt x="1886077" y="1755013"/>
                </a:lnTo>
                <a:lnTo>
                  <a:pt x="1920621" y="1721358"/>
                </a:lnTo>
                <a:lnTo>
                  <a:pt x="1953386" y="1686305"/>
                </a:lnTo>
                <a:lnTo>
                  <a:pt x="1984628" y="1649857"/>
                </a:lnTo>
                <a:lnTo>
                  <a:pt x="2013966" y="1612011"/>
                </a:lnTo>
                <a:lnTo>
                  <a:pt x="2041525" y="1573022"/>
                </a:lnTo>
                <a:lnTo>
                  <a:pt x="2067178" y="1532763"/>
                </a:lnTo>
                <a:lnTo>
                  <a:pt x="2090927" y="1491488"/>
                </a:lnTo>
                <a:lnTo>
                  <a:pt x="2112772" y="1448942"/>
                </a:lnTo>
                <a:lnTo>
                  <a:pt x="2132456" y="1405382"/>
                </a:lnTo>
                <a:lnTo>
                  <a:pt x="2150109" y="1360932"/>
                </a:lnTo>
                <a:lnTo>
                  <a:pt x="2165604" y="1315465"/>
                </a:lnTo>
                <a:lnTo>
                  <a:pt x="2178811" y="1269111"/>
                </a:lnTo>
                <a:lnTo>
                  <a:pt x="2189733" y="1221994"/>
                </a:lnTo>
                <a:lnTo>
                  <a:pt x="2198370" y="1173988"/>
                </a:lnTo>
                <a:lnTo>
                  <a:pt x="2200402" y="1158105"/>
                </a:lnTo>
                <a:lnTo>
                  <a:pt x="2200402" y="0"/>
                </a:lnTo>
                <a:close/>
              </a:path>
            </a:pathLst>
          </a:custGeom>
          <a:solidFill>
            <a:srgbClr val="FFD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32712" y="198881"/>
            <a:ext cx="1820545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FFE6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68451" y="1346453"/>
            <a:ext cx="6721475" cy="45993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00928E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itreisen.de/search/?h=665_784&amp;dateExact=1&amp;df=20250201&amp;dt=20250208" TargetMode="Externa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6.jp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itreisen.de/search/?l=1774&amp;dateExact=1&amp;df=20241201&amp;dt=20241208&amp;b=1" TargetMode="Externa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www.fitreisen.de/?agenturnr=10009526" TargetMode="Externa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itreisen.de/service/reisebedingungen/" TargetMode="Externa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mailto:gabi@rtk.ro" TargetMode="External"/><Relationship Id="rId3" Type="http://schemas.openxmlformats.org/officeDocument/2006/relationships/image" Target="../media/image2.png"/><Relationship Id="rId7" Type="http://schemas.openxmlformats.org/officeDocument/2006/relationships/hyperlink" Target="mailto:alina@rtk.ro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office@rtk.ro" TargetMode="External"/><Relationship Id="rId5" Type="http://schemas.openxmlformats.org/officeDocument/2006/relationships/hyperlink" Target="http://www.rtk.ro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itreisen.de/?agenturnr=10009526" TargetMode="Externa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itreisen.de/?agenturnr=10009526" TargetMode="Externa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3.png"/><Relationship Id="rId7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hyperlink" Target="https://www.fitreisen.de/hotel/sianji-well-being-resort-bodrum-turkische-agais-665/?dateExact=1&amp;b=2&amp;tt=" TargetMode="External"/><Relationship Id="rId4" Type="http://schemas.openxmlformats.org/officeDocument/2006/relationships/image" Target="../media/image6.jp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oup of women holding slices of cucumber&#10;&#10;Description automatically generated">
            <a:extLst>
              <a:ext uri="{FF2B5EF4-FFF2-40B4-BE49-F238E27FC236}">
                <a16:creationId xmlns:a16="http://schemas.microsoft.com/office/drawing/2014/main" id="{44C8EB86-F875-54A7-73C2-F32F71340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04693"/>
            <a:ext cx="12191999" cy="463890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E1C953B-7F89-9F4A-7973-0104E06BECBB}"/>
              </a:ext>
            </a:extLst>
          </p:cNvPr>
          <p:cNvGrpSpPr/>
          <p:nvPr/>
        </p:nvGrpSpPr>
        <p:grpSpPr>
          <a:xfrm>
            <a:off x="0" y="381000"/>
            <a:ext cx="12192000" cy="6477000"/>
            <a:chOff x="0" y="381000"/>
            <a:chExt cx="12192000" cy="6477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2E0EB5A-99FC-8A9E-45CA-3165FBAE1517}"/>
                </a:ext>
              </a:extLst>
            </p:cNvPr>
            <p:cNvSpPr/>
            <p:nvPr/>
          </p:nvSpPr>
          <p:spPr>
            <a:xfrm>
              <a:off x="0" y="5570374"/>
              <a:ext cx="12192000" cy="1287626"/>
            </a:xfrm>
            <a:prstGeom prst="rect">
              <a:avLst/>
            </a:prstGeom>
            <a:solidFill>
              <a:srgbClr val="FAFCF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515" y="3996054"/>
              <a:ext cx="352044" cy="133642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29815" y="829663"/>
              <a:ext cx="0" cy="2169160"/>
            </a:xfrm>
            <a:custGeom>
              <a:avLst/>
              <a:gdLst/>
              <a:ahLst/>
              <a:cxnLst/>
              <a:rect l="l" t="t" r="r" b="b"/>
              <a:pathLst>
                <a:path h="2169160">
                  <a:moveTo>
                    <a:pt x="0" y="2168652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006C6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5246" y="6138018"/>
              <a:ext cx="630134" cy="31004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077200" y="6400799"/>
              <a:ext cx="4114800" cy="228601"/>
            </a:xfrm>
            <a:custGeom>
              <a:avLst/>
              <a:gdLst/>
              <a:ahLst/>
              <a:cxnLst/>
              <a:rect l="l" t="t" r="r" b="b"/>
              <a:pathLst>
                <a:path w="3810000" h="304800">
                  <a:moveTo>
                    <a:pt x="3759200" y="0"/>
                  </a:moveTo>
                  <a:lnTo>
                    <a:pt x="50800" y="0"/>
                  </a:lnTo>
                  <a:lnTo>
                    <a:pt x="31021" y="3992"/>
                  </a:lnTo>
                  <a:lnTo>
                    <a:pt x="14874" y="14879"/>
                  </a:lnTo>
                  <a:lnTo>
                    <a:pt x="3990" y="31027"/>
                  </a:lnTo>
                  <a:lnTo>
                    <a:pt x="0" y="50800"/>
                  </a:lnTo>
                  <a:lnTo>
                    <a:pt x="0" y="254000"/>
                  </a:lnTo>
                  <a:lnTo>
                    <a:pt x="3990" y="273772"/>
                  </a:lnTo>
                  <a:lnTo>
                    <a:pt x="14874" y="289920"/>
                  </a:lnTo>
                  <a:lnTo>
                    <a:pt x="31021" y="300807"/>
                  </a:lnTo>
                  <a:lnTo>
                    <a:pt x="50800" y="304800"/>
                  </a:lnTo>
                  <a:lnTo>
                    <a:pt x="3759200" y="304800"/>
                  </a:lnTo>
                  <a:lnTo>
                    <a:pt x="3778978" y="300807"/>
                  </a:lnTo>
                  <a:lnTo>
                    <a:pt x="3795125" y="289920"/>
                  </a:lnTo>
                  <a:lnTo>
                    <a:pt x="3806009" y="273772"/>
                  </a:lnTo>
                  <a:lnTo>
                    <a:pt x="3810000" y="254000"/>
                  </a:lnTo>
                  <a:lnTo>
                    <a:pt x="3810000" y="50800"/>
                  </a:lnTo>
                  <a:lnTo>
                    <a:pt x="3806009" y="31027"/>
                  </a:lnTo>
                  <a:lnTo>
                    <a:pt x="3795125" y="14879"/>
                  </a:lnTo>
                  <a:lnTo>
                    <a:pt x="3778978" y="3992"/>
                  </a:lnTo>
                  <a:lnTo>
                    <a:pt x="375920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wrap="square" lIns="0" tIns="0" rIns="0" bIns="0" rtlCol="0"/>
            <a:lstStyle/>
            <a:p>
              <a:r>
                <a:rPr lang="en-US" sz="1800" spc="-5" dirty="0" err="1">
                  <a:solidFill>
                    <a:srgbClr val="195D8C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Prezentare</a:t>
              </a:r>
              <a:r>
                <a:rPr lang="en-US" sz="1800" spc="-5" dirty="0">
                  <a:solidFill>
                    <a:srgbClr val="195D8C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 fitREISEN</a:t>
              </a:r>
              <a:r>
                <a:rPr lang="en-US" sz="1800" dirty="0">
                  <a:solidFill>
                    <a:srgbClr val="195D8C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,</a:t>
              </a:r>
              <a:r>
                <a:rPr lang="en-US" sz="1800" spc="390" dirty="0">
                  <a:solidFill>
                    <a:srgbClr val="195D8C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 </a:t>
              </a:r>
              <a:r>
                <a:rPr lang="en-US" sz="1800" dirty="0">
                  <a:solidFill>
                    <a:srgbClr val="195D8C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24.10.2024</a:t>
              </a:r>
            </a:p>
            <a:p>
              <a:endParaRPr dirty="0">
                <a:solidFill>
                  <a:srgbClr val="195D8C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D401D7A-BB4D-878C-5286-5DB339F13712}"/>
                </a:ext>
              </a:extLst>
            </p:cNvPr>
            <p:cNvSpPr txBox="1"/>
            <p:nvPr/>
          </p:nvSpPr>
          <p:spPr>
            <a:xfrm>
              <a:off x="2286000" y="381000"/>
              <a:ext cx="267335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rgbClr val="A9C73A"/>
                  </a:solidFill>
                </a:rPr>
                <a:t>WELCOME TO 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CCD5003-E325-CC01-8825-2D8AB32E66BC}"/>
                </a:ext>
              </a:extLst>
            </p:cNvPr>
            <p:cNvSpPr/>
            <p:nvPr/>
          </p:nvSpPr>
          <p:spPr>
            <a:xfrm>
              <a:off x="1600200" y="4612200"/>
              <a:ext cx="6095999" cy="493200"/>
            </a:xfrm>
            <a:prstGeom prst="roundRect">
              <a:avLst/>
            </a:prstGeom>
            <a:solidFill>
              <a:srgbClr val="F6F6F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500" b="1" dirty="0">
                  <a:solidFill>
                    <a:srgbClr val="095083"/>
                  </a:solidFill>
                </a:rPr>
                <a:t>Your expert for wellness travel worldwide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43072D1-A59A-CFEB-F4F0-1F4F66FE5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>
            <a:extLst>
              <a:ext uri="{FF2B5EF4-FFF2-40B4-BE49-F238E27FC236}">
                <a16:creationId xmlns:a16="http://schemas.microsoft.com/office/drawing/2014/main" id="{07496B8B-48EF-C4E4-4C06-989C6015BCE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7D00CF37-CD98-0A62-DB7F-7CE058BE0117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AFE5724B-86B7-B35F-AC68-1EB97BEC36C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82F5C4BF-9974-F609-27EA-947FCF475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CE904E-E10D-4AC5-068E-02FF393EFB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313" y="1322071"/>
            <a:ext cx="6413526" cy="47054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707A4CE-3C82-E551-4154-70A719F242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1174" y="2347020"/>
            <a:ext cx="5796385" cy="22684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95FD147-0CC5-7261-3DC8-51C5918E29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1174" y="1349417"/>
            <a:ext cx="5795906" cy="12071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904291-3DD6-72C4-24FB-AF6F450BDF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0369" y="4640313"/>
            <a:ext cx="5826711" cy="1661169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A0F1EEF-FA91-6792-9BE0-7AAA002AB908}"/>
              </a:ext>
            </a:extLst>
          </p:cNvPr>
          <p:cNvSpPr/>
          <p:nvPr/>
        </p:nvSpPr>
        <p:spPr>
          <a:xfrm>
            <a:off x="2209800" y="349581"/>
            <a:ext cx="7543800" cy="413874"/>
          </a:xfrm>
          <a:prstGeom prst="roundRect">
            <a:avLst/>
          </a:prstGeom>
          <a:solidFill>
            <a:srgbClr val="DCE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Sianji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Well-Being Resort 5* Bodrum</a:t>
            </a: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38B750BF-1CDA-4DC7-9DE6-08C7AC58054B}"/>
              </a:ext>
            </a:extLst>
          </p:cNvPr>
          <p:cNvSpPr/>
          <p:nvPr/>
        </p:nvSpPr>
        <p:spPr>
          <a:xfrm>
            <a:off x="9998710" y="-21946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7B1C6526-2B16-DDAA-5C44-0A24D4667352}"/>
              </a:ext>
            </a:extLst>
          </p:cNvPr>
          <p:cNvSpPr txBox="1"/>
          <p:nvPr/>
        </p:nvSpPr>
        <p:spPr>
          <a:xfrm>
            <a:off x="10289805" y="629056"/>
            <a:ext cx="190868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Recomandari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pachete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560159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7B2AA56-CFC0-11E7-F3D4-7308FA84E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1F128BA-FB71-0716-0CB6-5E54E4DE6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613" y="0"/>
            <a:ext cx="10333387" cy="686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15480DCD-3846-9E74-9CCD-A5E3CD56DAC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D2313E2D-00C6-BADE-4F71-3893EF98C54A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0DBE3280-FC3C-C9FA-952A-EB4E22730F5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4C02594F-42EE-A450-AB8C-B3E8FEFA94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sp>
        <p:nvSpPr>
          <p:cNvPr id="7" name="object 10">
            <a:extLst>
              <a:ext uri="{FF2B5EF4-FFF2-40B4-BE49-F238E27FC236}">
                <a16:creationId xmlns:a16="http://schemas.microsoft.com/office/drawing/2014/main" id="{7B6AF72F-0F28-2988-BF30-C7649D92EB67}"/>
              </a:ext>
            </a:extLst>
          </p:cNvPr>
          <p:cNvSpPr/>
          <p:nvPr/>
        </p:nvSpPr>
        <p:spPr>
          <a:xfrm>
            <a:off x="9998710" y="-21946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9D8E704-2B07-C3BD-9199-4E0D122C7082}"/>
              </a:ext>
            </a:extLst>
          </p:cNvPr>
          <p:cNvSpPr/>
          <p:nvPr/>
        </p:nvSpPr>
        <p:spPr>
          <a:xfrm>
            <a:off x="2286000" y="352900"/>
            <a:ext cx="7543800" cy="409100"/>
          </a:xfrm>
          <a:prstGeom prst="roundRect">
            <a:avLst/>
          </a:prstGeom>
          <a:solidFill>
            <a:srgbClr val="B5E0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Kamalaya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Wellness Sanctuary &amp; Holistic Spa 5*// Koh Samui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B90EE66-D896-0BE0-63D8-DE26E5699F21}"/>
              </a:ext>
            </a:extLst>
          </p:cNvPr>
          <p:cNvSpPr/>
          <p:nvPr/>
        </p:nvSpPr>
        <p:spPr>
          <a:xfrm>
            <a:off x="7025306" y="2968497"/>
            <a:ext cx="5105400" cy="3465825"/>
          </a:xfrm>
          <a:prstGeom prst="roundRect">
            <a:avLst/>
          </a:prstGeom>
          <a:solidFill>
            <a:srgbClr val="B5E0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Situat pe „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partea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linistita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” din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sudul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insulei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pe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plaja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Laem Set</a:t>
            </a:r>
          </a:p>
          <a:p>
            <a:pPr lvl="0">
              <a:defRPr/>
            </a:pP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Construit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jurul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unei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pesteri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naturale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unde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calugarii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budisti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retrageau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pentru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medita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lvl="0">
              <a:defRPr/>
            </a:pPr>
            <a:endParaRPr lang="en-US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Wellness Sanctuary: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programe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holistice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cu accent pe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detoxifiere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anti-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stres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/ burnout,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somn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sanatos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echilibru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intre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conditia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fizica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nutritie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sanatoasa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tratamente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din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medicina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traditională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chineza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naturopatie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Ayurveda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384F6E22-7582-314B-F4B0-56EFF90274E9}"/>
              </a:ext>
            </a:extLst>
          </p:cNvPr>
          <p:cNvSpPr txBox="1"/>
          <p:nvPr/>
        </p:nvSpPr>
        <p:spPr>
          <a:xfrm>
            <a:off x="10270349" y="648512"/>
            <a:ext cx="190868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Recomandari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pachete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18537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38E4420-39A7-7F03-4C14-B2B281313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62F62594-5937-3017-C169-6CD91D4CF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648" y="1214128"/>
            <a:ext cx="11058837" cy="5135431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CC8B0DD4-8A1C-0DFE-0D73-3957C800295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74E13165-1548-6B4D-3285-DBD55D7CFBB7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4506999B-C95C-93E9-FA94-60E35D51BE9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4D398D80-4584-3097-E1D6-8B3538E105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sp>
        <p:nvSpPr>
          <p:cNvPr id="7" name="object 10">
            <a:extLst>
              <a:ext uri="{FF2B5EF4-FFF2-40B4-BE49-F238E27FC236}">
                <a16:creationId xmlns:a16="http://schemas.microsoft.com/office/drawing/2014/main" id="{EE1FBBFD-1EDF-06A3-3D88-86E9905B1C99}"/>
              </a:ext>
            </a:extLst>
          </p:cNvPr>
          <p:cNvSpPr/>
          <p:nvPr/>
        </p:nvSpPr>
        <p:spPr>
          <a:xfrm>
            <a:off x="9998710" y="-21946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CE3CC0C-B70D-24EC-51AD-7F5C425ADCBD}"/>
              </a:ext>
            </a:extLst>
          </p:cNvPr>
          <p:cNvSpPr/>
          <p:nvPr/>
        </p:nvSpPr>
        <p:spPr>
          <a:xfrm>
            <a:off x="1975742" y="343946"/>
            <a:ext cx="7959736" cy="544426"/>
          </a:xfrm>
          <a:prstGeom prst="roundRect">
            <a:avLst/>
          </a:prstGeom>
          <a:solidFill>
            <a:srgbClr val="B5E0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6"/>
              </a:rPr>
              <a:t>https://www.fitreisen.de/search/?h=665_784&amp;dateExact=1&amp;df=20250201&amp;dt=20250208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// 01-08FEB 2024 (7NTS)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C5C9500B-58B3-77EE-5DE6-59E84C8D7D57}"/>
              </a:ext>
            </a:extLst>
          </p:cNvPr>
          <p:cNvSpPr txBox="1"/>
          <p:nvPr/>
        </p:nvSpPr>
        <p:spPr>
          <a:xfrm>
            <a:off x="10289805" y="638784"/>
            <a:ext cx="190868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Recomandari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pachete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737964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A5A37028-ED38-F392-9659-5E9D100FC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>
            <a:extLst>
              <a:ext uri="{FF2B5EF4-FFF2-40B4-BE49-F238E27FC236}">
                <a16:creationId xmlns:a16="http://schemas.microsoft.com/office/drawing/2014/main" id="{89914CDD-3FE0-C8D2-9ED8-6BDB866F645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5EFF49B5-4AA2-EEF7-35CD-DF7B47F54A9E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3035E9FB-7651-E81C-675D-019753BAC3A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979DED9C-925F-5AC7-E9D4-C416E7F39C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82997D-4C7B-494A-0029-3A49C611AE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379" y="950106"/>
            <a:ext cx="7144441" cy="53744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AE6657E-D9C4-CA4B-A216-40A6CB8ECA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3164" y="1232589"/>
            <a:ext cx="5558422" cy="130265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7E87AE3-CB51-F784-86E7-8430E6BE27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9430" y="2672563"/>
            <a:ext cx="5809326" cy="111978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11D7E1B-53F2-52D1-A66E-2717B9D9C6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9430" y="3851190"/>
            <a:ext cx="5809327" cy="256768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DF61445-8622-9EBD-53B7-DF7D2531C9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68926" y="6278195"/>
            <a:ext cx="2619832" cy="44335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E622FE-2BAA-D5FF-FCED-8E90132FC6A0}"/>
              </a:ext>
            </a:extLst>
          </p:cNvPr>
          <p:cNvSpPr/>
          <p:nvPr/>
        </p:nvSpPr>
        <p:spPr>
          <a:xfrm>
            <a:off x="2058132" y="357094"/>
            <a:ext cx="7543800" cy="426046"/>
          </a:xfrm>
          <a:prstGeom prst="roundRect">
            <a:avLst/>
          </a:prstGeom>
          <a:solidFill>
            <a:srgbClr val="B5E0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Kamalaya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Wellness Sanctuary &amp; Holistic Spa 5*// Koh Samui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BAA534D-2855-90C9-EC63-CEBF0988A72C}"/>
              </a:ext>
            </a:extLst>
          </p:cNvPr>
          <p:cNvGrpSpPr/>
          <p:nvPr/>
        </p:nvGrpSpPr>
        <p:grpSpPr>
          <a:xfrm>
            <a:off x="9998710" y="-21946"/>
            <a:ext cx="2199775" cy="2057400"/>
            <a:chOff x="9998710" y="-21946"/>
            <a:chExt cx="2199775" cy="2057400"/>
          </a:xfrm>
        </p:grpSpPr>
        <p:sp>
          <p:nvSpPr>
            <p:cNvPr id="7" name="object 10">
              <a:extLst>
                <a:ext uri="{FF2B5EF4-FFF2-40B4-BE49-F238E27FC236}">
                  <a16:creationId xmlns:a16="http://schemas.microsoft.com/office/drawing/2014/main" id="{EAA9EFDE-276B-1DF0-418F-68C49965181C}"/>
                </a:ext>
              </a:extLst>
            </p:cNvPr>
            <p:cNvSpPr/>
            <p:nvPr/>
          </p:nvSpPr>
          <p:spPr>
            <a:xfrm>
              <a:off x="9998710" y="-21946"/>
              <a:ext cx="2193290" cy="2057400"/>
            </a:xfrm>
            <a:custGeom>
              <a:avLst/>
              <a:gdLst/>
              <a:ahLst/>
              <a:cxnLst/>
              <a:rect l="l" t="t" r="r" b="b"/>
              <a:pathLst>
                <a:path w="2193290" h="2057400">
                  <a:moveTo>
                    <a:pt x="2192908" y="0"/>
                  </a:moveTo>
                  <a:lnTo>
                    <a:pt x="998854" y="0"/>
                  </a:lnTo>
                  <a:lnTo>
                    <a:pt x="946403" y="5842"/>
                  </a:lnTo>
                  <a:lnTo>
                    <a:pt x="894968" y="13843"/>
                  </a:lnTo>
                  <a:lnTo>
                    <a:pt x="844423" y="24129"/>
                  </a:lnTo>
                  <a:lnTo>
                    <a:pt x="794765" y="36449"/>
                  </a:lnTo>
                  <a:lnTo>
                    <a:pt x="745998" y="50926"/>
                  </a:lnTo>
                  <a:lnTo>
                    <a:pt x="698245" y="67309"/>
                  </a:lnTo>
                  <a:lnTo>
                    <a:pt x="651636" y="85725"/>
                  </a:lnTo>
                  <a:lnTo>
                    <a:pt x="606170" y="106045"/>
                  </a:lnTo>
                  <a:lnTo>
                    <a:pt x="561720" y="128270"/>
                  </a:lnTo>
                  <a:lnTo>
                    <a:pt x="518667" y="152146"/>
                  </a:lnTo>
                  <a:lnTo>
                    <a:pt x="476884" y="177926"/>
                  </a:lnTo>
                  <a:lnTo>
                    <a:pt x="436372" y="205358"/>
                  </a:lnTo>
                  <a:lnTo>
                    <a:pt x="397255" y="234442"/>
                  </a:lnTo>
                  <a:lnTo>
                    <a:pt x="359663" y="265049"/>
                  </a:lnTo>
                  <a:lnTo>
                    <a:pt x="323595" y="297179"/>
                  </a:lnTo>
                  <a:lnTo>
                    <a:pt x="289178" y="330834"/>
                  </a:lnTo>
                  <a:lnTo>
                    <a:pt x="256285" y="365887"/>
                  </a:lnTo>
                  <a:lnTo>
                    <a:pt x="225170" y="402336"/>
                  </a:lnTo>
                  <a:lnTo>
                    <a:pt x="195833" y="440054"/>
                  </a:lnTo>
                  <a:lnTo>
                    <a:pt x="168275" y="479171"/>
                  </a:lnTo>
                  <a:lnTo>
                    <a:pt x="142493" y="519302"/>
                  </a:lnTo>
                  <a:lnTo>
                    <a:pt x="118744" y="560704"/>
                  </a:lnTo>
                  <a:lnTo>
                    <a:pt x="97027" y="603250"/>
                  </a:lnTo>
                  <a:lnTo>
                    <a:pt x="77215" y="646684"/>
                  </a:lnTo>
                  <a:lnTo>
                    <a:pt x="59689" y="691261"/>
                  </a:lnTo>
                  <a:lnTo>
                    <a:pt x="44195" y="736726"/>
                  </a:lnTo>
                  <a:lnTo>
                    <a:pt x="30987" y="783082"/>
                  </a:lnTo>
                  <a:lnTo>
                    <a:pt x="19938" y="830199"/>
                  </a:lnTo>
                  <a:lnTo>
                    <a:pt x="11302" y="878204"/>
                  </a:lnTo>
                  <a:lnTo>
                    <a:pt x="5079" y="926846"/>
                  </a:lnTo>
                  <a:lnTo>
                    <a:pt x="1269" y="976122"/>
                  </a:lnTo>
                  <a:lnTo>
                    <a:pt x="0" y="1026033"/>
                  </a:lnTo>
                  <a:lnTo>
                    <a:pt x="1269" y="1076071"/>
                  </a:lnTo>
                  <a:lnTo>
                    <a:pt x="5079" y="1125347"/>
                  </a:lnTo>
                  <a:lnTo>
                    <a:pt x="11302" y="1173988"/>
                  </a:lnTo>
                  <a:lnTo>
                    <a:pt x="19938" y="1221994"/>
                  </a:lnTo>
                  <a:lnTo>
                    <a:pt x="30987" y="1269111"/>
                  </a:lnTo>
                  <a:lnTo>
                    <a:pt x="44195" y="1315465"/>
                  </a:lnTo>
                  <a:lnTo>
                    <a:pt x="59689" y="1360932"/>
                  </a:lnTo>
                  <a:lnTo>
                    <a:pt x="77215" y="1405382"/>
                  </a:lnTo>
                  <a:lnTo>
                    <a:pt x="97027" y="1448942"/>
                  </a:lnTo>
                  <a:lnTo>
                    <a:pt x="118744" y="1491488"/>
                  </a:lnTo>
                  <a:lnTo>
                    <a:pt x="142493" y="1532763"/>
                  </a:lnTo>
                  <a:lnTo>
                    <a:pt x="168275" y="1573022"/>
                  </a:lnTo>
                  <a:lnTo>
                    <a:pt x="195833" y="1612011"/>
                  </a:lnTo>
                  <a:lnTo>
                    <a:pt x="225170" y="1649857"/>
                  </a:lnTo>
                  <a:lnTo>
                    <a:pt x="256285" y="1686305"/>
                  </a:lnTo>
                  <a:lnTo>
                    <a:pt x="289178" y="1721358"/>
                  </a:lnTo>
                  <a:lnTo>
                    <a:pt x="323595" y="1755013"/>
                  </a:lnTo>
                  <a:lnTo>
                    <a:pt x="359663" y="1787144"/>
                  </a:lnTo>
                  <a:lnTo>
                    <a:pt x="397255" y="1817751"/>
                  </a:lnTo>
                  <a:lnTo>
                    <a:pt x="436372" y="1846834"/>
                  </a:lnTo>
                  <a:lnTo>
                    <a:pt x="476884" y="1874265"/>
                  </a:lnTo>
                  <a:lnTo>
                    <a:pt x="518667" y="1899920"/>
                  </a:lnTo>
                  <a:lnTo>
                    <a:pt x="561720" y="1923923"/>
                  </a:lnTo>
                  <a:lnTo>
                    <a:pt x="606170" y="1946148"/>
                  </a:lnTo>
                  <a:lnTo>
                    <a:pt x="651636" y="1966467"/>
                  </a:lnTo>
                  <a:lnTo>
                    <a:pt x="698245" y="1984883"/>
                  </a:lnTo>
                  <a:lnTo>
                    <a:pt x="745998" y="2001265"/>
                  </a:lnTo>
                  <a:lnTo>
                    <a:pt x="794765" y="2015744"/>
                  </a:lnTo>
                  <a:lnTo>
                    <a:pt x="844423" y="2028063"/>
                  </a:lnTo>
                  <a:lnTo>
                    <a:pt x="894968" y="2038350"/>
                  </a:lnTo>
                  <a:lnTo>
                    <a:pt x="946403" y="2046351"/>
                  </a:lnTo>
                  <a:lnTo>
                    <a:pt x="998474" y="2052192"/>
                  </a:lnTo>
                  <a:lnTo>
                    <a:pt x="1051432" y="2055749"/>
                  </a:lnTo>
                  <a:lnTo>
                    <a:pt x="1104900" y="2056891"/>
                  </a:lnTo>
                  <a:lnTo>
                    <a:pt x="1158493" y="2055749"/>
                  </a:lnTo>
                  <a:lnTo>
                    <a:pt x="1211326" y="2052192"/>
                  </a:lnTo>
                  <a:lnTo>
                    <a:pt x="1263523" y="2046351"/>
                  </a:lnTo>
                  <a:lnTo>
                    <a:pt x="1314830" y="2038350"/>
                  </a:lnTo>
                  <a:lnTo>
                    <a:pt x="1365503" y="2028063"/>
                  </a:lnTo>
                  <a:lnTo>
                    <a:pt x="1415160" y="2015744"/>
                  </a:lnTo>
                  <a:lnTo>
                    <a:pt x="1463802" y="2001265"/>
                  </a:lnTo>
                  <a:lnTo>
                    <a:pt x="1511553" y="1984883"/>
                  </a:lnTo>
                  <a:lnTo>
                    <a:pt x="1558162" y="1966467"/>
                  </a:lnTo>
                  <a:lnTo>
                    <a:pt x="1603755" y="1946148"/>
                  </a:lnTo>
                  <a:lnTo>
                    <a:pt x="1648078" y="1923923"/>
                  </a:lnTo>
                  <a:lnTo>
                    <a:pt x="1691258" y="1899920"/>
                  </a:lnTo>
                  <a:lnTo>
                    <a:pt x="1733041" y="1874265"/>
                  </a:lnTo>
                  <a:lnTo>
                    <a:pt x="1773427" y="1846834"/>
                  </a:lnTo>
                  <a:lnTo>
                    <a:pt x="1812543" y="1817751"/>
                  </a:lnTo>
                  <a:lnTo>
                    <a:pt x="1850135" y="1787144"/>
                  </a:lnTo>
                  <a:lnTo>
                    <a:pt x="1886203" y="1755013"/>
                  </a:lnTo>
                  <a:lnTo>
                    <a:pt x="1920748" y="1721358"/>
                  </a:lnTo>
                  <a:lnTo>
                    <a:pt x="1953513" y="1686305"/>
                  </a:lnTo>
                  <a:lnTo>
                    <a:pt x="1984628" y="1649857"/>
                  </a:lnTo>
                  <a:lnTo>
                    <a:pt x="2014092" y="1612011"/>
                  </a:lnTo>
                  <a:lnTo>
                    <a:pt x="2041652" y="1573022"/>
                  </a:lnTo>
                  <a:lnTo>
                    <a:pt x="2067305" y="1532763"/>
                  </a:lnTo>
                  <a:lnTo>
                    <a:pt x="2091054" y="1491488"/>
                  </a:lnTo>
                  <a:lnTo>
                    <a:pt x="2112899" y="1448942"/>
                  </a:lnTo>
                  <a:lnTo>
                    <a:pt x="2132583" y="1405382"/>
                  </a:lnTo>
                  <a:lnTo>
                    <a:pt x="2150236" y="1360932"/>
                  </a:lnTo>
                  <a:lnTo>
                    <a:pt x="2165730" y="1315465"/>
                  </a:lnTo>
                  <a:lnTo>
                    <a:pt x="2178938" y="1269111"/>
                  </a:lnTo>
                  <a:lnTo>
                    <a:pt x="2189860" y="1221994"/>
                  </a:lnTo>
                  <a:lnTo>
                    <a:pt x="2192908" y="1205050"/>
                  </a:lnTo>
                  <a:lnTo>
                    <a:pt x="2192908" y="0"/>
                  </a:lnTo>
                  <a:close/>
                </a:path>
              </a:pathLst>
            </a:custGeom>
            <a:solidFill>
              <a:srgbClr val="78B41C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B4541E18-DC0C-076F-3604-DDF00D8DF293}"/>
                </a:ext>
              </a:extLst>
            </p:cNvPr>
            <p:cNvSpPr txBox="1"/>
            <p:nvPr/>
          </p:nvSpPr>
          <p:spPr>
            <a:xfrm>
              <a:off x="10289805" y="609600"/>
              <a:ext cx="1908680" cy="596958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1" i="0" u="none" strike="noStrike" kern="1200" cap="none" spc="-10" normalizeH="0" baseline="0" noProof="0" dirty="0" err="1">
                  <a:ln>
                    <a:noFill/>
                  </a:ln>
                  <a:solidFill>
                    <a:srgbClr val="001A41"/>
                  </a:solidFill>
                  <a:effectLst/>
                  <a:uLnTx/>
                  <a:uFillTx/>
                  <a:latin typeface="Verdana"/>
                  <a:ea typeface="+mn-ea"/>
                  <a:cs typeface="Verdana"/>
                </a:rPr>
                <a:t>Recomandari</a:t>
              </a:r>
              <a:r>
                <a:rPr kumimoji="0" lang="en-US" sz="1900" b="1" i="0" u="none" strike="noStrike" kern="1200" cap="none" spc="-10" normalizeH="0" baseline="0" noProof="0" dirty="0">
                  <a:ln>
                    <a:noFill/>
                  </a:ln>
                  <a:solidFill>
                    <a:srgbClr val="001A41"/>
                  </a:solidFill>
                  <a:effectLst/>
                  <a:uLnTx/>
                  <a:uFillTx/>
                  <a:latin typeface="Verdana"/>
                  <a:ea typeface="+mn-ea"/>
                  <a:cs typeface="Verdana"/>
                </a:rPr>
                <a:t> </a:t>
              </a:r>
              <a:r>
                <a:rPr kumimoji="0" lang="en-US" sz="1900" b="1" i="0" u="none" strike="noStrike" kern="1200" cap="none" spc="-10" normalizeH="0" baseline="0" noProof="0" dirty="0" err="1">
                  <a:ln>
                    <a:noFill/>
                  </a:ln>
                  <a:solidFill>
                    <a:srgbClr val="001A41"/>
                  </a:solidFill>
                  <a:effectLst/>
                  <a:uLnTx/>
                  <a:uFillTx/>
                  <a:latin typeface="Verdana"/>
                  <a:ea typeface="+mn-ea"/>
                  <a:cs typeface="Verdana"/>
                </a:rPr>
                <a:t>pachete</a:t>
              </a:r>
              <a:r>
                <a:rPr kumimoji="0" lang="en-US" sz="1900" b="1" i="0" u="none" strike="noStrike" kern="1200" cap="none" spc="-10" normalizeH="0" baseline="0" noProof="0" dirty="0">
                  <a:ln>
                    <a:noFill/>
                  </a:ln>
                  <a:solidFill>
                    <a:srgbClr val="001A41"/>
                  </a:solidFill>
                  <a:effectLst/>
                  <a:uLnTx/>
                  <a:uFillTx/>
                  <a:latin typeface="Verdana"/>
                  <a:ea typeface="+mn-ea"/>
                  <a:cs typeface="Verdana"/>
                </a:rPr>
                <a:t> 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147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D99BB9B-238B-6612-B8DC-0305EBB48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A673E242-3AA6-2DC5-E013-266D7C370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949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013079E7-898B-C660-9F5E-C9417CF55C8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749EBAAA-AE45-9761-F49C-940EF78EA25F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E262D996-0758-4579-5D77-25AA8553263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D2745945-D4F9-D16E-C095-42F1F3A263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20" y="254911"/>
            <a:ext cx="1435608" cy="451104"/>
          </a:xfrm>
          <a:prstGeom prst="rect">
            <a:avLst/>
          </a:prstGeom>
        </p:spPr>
      </p:pic>
      <p:sp>
        <p:nvSpPr>
          <p:cNvPr id="7" name="object 10">
            <a:extLst>
              <a:ext uri="{FF2B5EF4-FFF2-40B4-BE49-F238E27FC236}">
                <a16:creationId xmlns:a16="http://schemas.microsoft.com/office/drawing/2014/main" id="{3520BC70-640B-80B3-0B52-2B32CDD81A1C}"/>
              </a:ext>
            </a:extLst>
          </p:cNvPr>
          <p:cNvSpPr/>
          <p:nvPr/>
        </p:nvSpPr>
        <p:spPr>
          <a:xfrm>
            <a:off x="9998710" y="-21946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2399E08-19D5-44AC-00CB-2CAD621BD423}"/>
              </a:ext>
            </a:extLst>
          </p:cNvPr>
          <p:cNvSpPr/>
          <p:nvPr/>
        </p:nvSpPr>
        <p:spPr>
          <a:xfrm>
            <a:off x="2075228" y="266185"/>
            <a:ext cx="7543800" cy="451104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Palace Merano Espace Henri </a:t>
            </a:r>
            <a:r>
              <a:rPr lang="it-IT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Chenot</a:t>
            </a:r>
            <a:r>
              <a:rPr lang="it-IT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5* / Trentino (South </a:t>
            </a:r>
            <a:r>
              <a:rPr lang="it-IT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Tirol</a:t>
            </a:r>
            <a:r>
              <a:rPr lang="it-IT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348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624911C-0B18-F099-6587-5B134BF81EF8}"/>
              </a:ext>
            </a:extLst>
          </p:cNvPr>
          <p:cNvSpPr/>
          <p:nvPr/>
        </p:nvSpPr>
        <p:spPr>
          <a:xfrm>
            <a:off x="6079787" y="3124200"/>
            <a:ext cx="5959813" cy="3620847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La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poalele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Dolomitilor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Merano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dispune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de un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climat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bland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peste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300zile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soare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pe an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Pasionații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de sport se pot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bucura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de zona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sporturi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iarna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“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Merano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2000”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Complex elegant format din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cladirea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principala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un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castel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conectate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ntre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Zona de wellness de 1.800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: piscina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interioară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incalzita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),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piscină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exterioara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sezonala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),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una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baie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aburi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, jacuzzi 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terapie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Kneipp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6" name="object 11">
            <a:extLst>
              <a:ext uri="{FF2B5EF4-FFF2-40B4-BE49-F238E27FC236}">
                <a16:creationId xmlns:a16="http://schemas.microsoft.com/office/drawing/2014/main" id="{B0A56AE0-58EE-B3ED-BB31-ED9E4BC34ADB}"/>
              </a:ext>
            </a:extLst>
          </p:cNvPr>
          <p:cNvSpPr txBox="1"/>
          <p:nvPr/>
        </p:nvSpPr>
        <p:spPr>
          <a:xfrm>
            <a:off x="10280077" y="629056"/>
            <a:ext cx="190868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Recomandari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pachete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46031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FDC448C-F28C-8F1D-DDB2-36197646E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73B5799-A5AD-DB22-98C5-69A6EEF4A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117" y="1477718"/>
            <a:ext cx="11159368" cy="4648200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878F6EC3-BA0C-7DC9-1FC6-85854756E12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43D291FA-A7C6-C676-ED43-65C905595EEA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D4973DAC-419A-B91D-C4C8-C37CF5D10DD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3DBDFBF8-ABDF-77F5-EB60-89CD7D71C9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sp>
        <p:nvSpPr>
          <p:cNvPr id="7" name="object 10">
            <a:extLst>
              <a:ext uri="{FF2B5EF4-FFF2-40B4-BE49-F238E27FC236}">
                <a16:creationId xmlns:a16="http://schemas.microsoft.com/office/drawing/2014/main" id="{CBAEEF44-BB41-0CF2-3ED7-6936659F1455}"/>
              </a:ext>
            </a:extLst>
          </p:cNvPr>
          <p:cNvSpPr/>
          <p:nvPr/>
        </p:nvSpPr>
        <p:spPr>
          <a:xfrm>
            <a:off x="9998710" y="-21946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B844912-E765-BE2A-C20E-482A42162B3C}"/>
              </a:ext>
            </a:extLst>
          </p:cNvPr>
          <p:cNvSpPr/>
          <p:nvPr/>
        </p:nvSpPr>
        <p:spPr>
          <a:xfrm>
            <a:off x="1905000" y="254911"/>
            <a:ext cx="7543800" cy="837209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6"/>
              </a:rPr>
              <a:t>https://www.fitreisen.de/search/?l=1774&amp;dateExact=1&amp;df=20241201&amp;dt=20241208&amp;b=1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// 01-08DEC 2024</a:t>
            </a:r>
          </a:p>
        </p:txBody>
      </p:sp>
      <p:sp>
        <p:nvSpPr>
          <p:cNvPr id="18" name="object 11">
            <a:extLst>
              <a:ext uri="{FF2B5EF4-FFF2-40B4-BE49-F238E27FC236}">
                <a16:creationId xmlns:a16="http://schemas.microsoft.com/office/drawing/2014/main" id="{683A0285-6B4A-8D83-5A86-ADBB52976387}"/>
              </a:ext>
            </a:extLst>
          </p:cNvPr>
          <p:cNvSpPr txBox="1"/>
          <p:nvPr/>
        </p:nvSpPr>
        <p:spPr>
          <a:xfrm>
            <a:off x="10289805" y="609600"/>
            <a:ext cx="190868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Recomandari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pachete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528338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C894B0D-4ABE-FAE4-B8C8-AAA6F5069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11B936-DEB1-D813-19B6-701728CEE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923" y="903027"/>
            <a:ext cx="6254997" cy="5611878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2B1258E1-3FD8-469B-582A-8ED4D47B3B4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8180EA21-A91D-C20E-DA03-EFD44F5740E5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00D435D6-B7AD-E17F-9382-7F3CC1C2339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D2492084-C850-8B1F-625F-A951D77016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sp>
        <p:nvSpPr>
          <p:cNvPr id="7" name="object 10">
            <a:extLst>
              <a:ext uri="{FF2B5EF4-FFF2-40B4-BE49-F238E27FC236}">
                <a16:creationId xmlns:a16="http://schemas.microsoft.com/office/drawing/2014/main" id="{250F1334-62B3-F244-6C3B-C3A340FEFC8B}"/>
              </a:ext>
            </a:extLst>
          </p:cNvPr>
          <p:cNvSpPr/>
          <p:nvPr/>
        </p:nvSpPr>
        <p:spPr>
          <a:xfrm>
            <a:off x="9998710" y="-21946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B13EB0E-984B-71B7-40FF-4B904514DB65}"/>
              </a:ext>
            </a:extLst>
          </p:cNvPr>
          <p:cNvSpPr/>
          <p:nvPr/>
        </p:nvSpPr>
        <p:spPr>
          <a:xfrm>
            <a:off x="1905000" y="384633"/>
            <a:ext cx="7543800" cy="409100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Palace Merano Espace Henri </a:t>
            </a:r>
            <a:r>
              <a:rPr lang="it-IT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Chenot</a:t>
            </a:r>
            <a:r>
              <a:rPr lang="it-IT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5* / Trentino (South </a:t>
            </a:r>
            <a:r>
              <a:rPr lang="it-IT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Tirol</a:t>
            </a:r>
            <a:r>
              <a:rPr lang="it-IT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348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B23ACA9-BC55-FE56-22F2-69C24D2960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9200" y="2069501"/>
            <a:ext cx="6582779" cy="2072229"/>
          </a:xfrm>
          <a:prstGeom prst="rect">
            <a:avLst/>
          </a:prstGeom>
          <a:ln w="25400">
            <a:solidFill>
              <a:schemeClr val="accent1">
                <a:shade val="15000"/>
              </a:schemeClr>
            </a:solidFill>
          </a:ln>
        </p:spPr>
      </p:pic>
      <p:sp>
        <p:nvSpPr>
          <p:cNvPr id="15" name="object 11">
            <a:extLst>
              <a:ext uri="{FF2B5EF4-FFF2-40B4-BE49-F238E27FC236}">
                <a16:creationId xmlns:a16="http://schemas.microsoft.com/office/drawing/2014/main" id="{C87E01A8-2BD7-12CF-D19F-02D428BE6939}"/>
              </a:ext>
            </a:extLst>
          </p:cNvPr>
          <p:cNvSpPr txBox="1"/>
          <p:nvPr/>
        </p:nvSpPr>
        <p:spPr>
          <a:xfrm>
            <a:off x="10270349" y="638784"/>
            <a:ext cx="190868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Recomandari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pachete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54275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group of people doing yoga on rocks by water&#10;&#10;Description automatically generated">
            <a:extLst>
              <a:ext uri="{FF2B5EF4-FFF2-40B4-BE49-F238E27FC236}">
                <a16:creationId xmlns:a16="http://schemas.microsoft.com/office/drawing/2014/main" id="{81D6B600-3109-375B-CD12-41C678B3F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30678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sp>
        <p:nvSpPr>
          <p:cNvPr id="15" name="object 10">
            <a:extLst>
              <a:ext uri="{FF2B5EF4-FFF2-40B4-BE49-F238E27FC236}">
                <a16:creationId xmlns:a16="http://schemas.microsoft.com/office/drawing/2014/main" id="{63A3D092-A282-CA24-0F41-224D7A1FAEEA}"/>
              </a:ext>
            </a:extLst>
          </p:cNvPr>
          <p:cNvSpPr/>
          <p:nvPr/>
        </p:nvSpPr>
        <p:spPr>
          <a:xfrm>
            <a:off x="10000057" y="-6120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410190" y="851662"/>
            <a:ext cx="135445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133155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Info</a:t>
            </a:r>
            <a:r>
              <a:rPr kumimoji="0" sz="2000" b="1" i="0" u="none" strike="noStrike" kern="1200" cap="none" spc="-100" normalizeH="0" baseline="0" noProof="0" dirty="0">
                <a:ln>
                  <a:noFill/>
                </a:ln>
                <a:solidFill>
                  <a:srgbClr val="133155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sz="2000" b="1" i="0" u="none" strike="noStrike" kern="1200" cap="none" spc="-5" normalizeH="0" baseline="0" noProof="0" dirty="0">
                <a:ln>
                  <a:noFill/>
                </a:ln>
                <a:solidFill>
                  <a:srgbClr val="133155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utile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133155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26412AD7-219A-6BEE-1A7F-D2D2F37879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48" y="254911"/>
            <a:ext cx="1435608" cy="451104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C053364-1543-C2EC-7CEF-5CF3DD890212}"/>
              </a:ext>
            </a:extLst>
          </p:cNvPr>
          <p:cNvSpPr/>
          <p:nvPr/>
        </p:nvSpPr>
        <p:spPr>
          <a:xfrm>
            <a:off x="1447800" y="3733800"/>
            <a:ext cx="10565154" cy="2580317"/>
          </a:xfrm>
          <a:prstGeom prst="round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Tarife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brute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Rezervarile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se pot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inchide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optiune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sau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ferm</a:t>
            </a:r>
            <a:endParaRPr lang="en-US" dirty="0">
              <a:solidFill>
                <a:srgbClr val="002348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Status RQ se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poate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inchide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doar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ferm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(se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poate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adauga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Flex)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Flex Option: S / FXA01 </a:t>
            </a:r>
          </a:p>
          <a:p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2% din val. rez (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modificare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/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anulare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gratuita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&gt;15zile)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Plata: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avans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20%;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diferenta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30zile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inainte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Voucherul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se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emite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cu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cca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2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saptamani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inainte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intrare</a:t>
            </a:r>
            <a:endParaRPr lang="en-US" dirty="0">
              <a:solidFill>
                <a:srgbClr val="002348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functie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pachetul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ales se pot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aplica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taxe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locale (city tax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sau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consulatii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medicale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AGB: 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https://www.fitreisen.de/service/reisebedingungen/</a:t>
            </a:r>
            <a:endParaRPr lang="en-US" dirty="0">
              <a:solidFill>
                <a:srgbClr val="002348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A026C6-FFDF-DC93-26D0-6FE3722CB09C}"/>
              </a:ext>
            </a:extLst>
          </p:cNvPr>
          <p:cNvSpPr txBox="1"/>
          <p:nvPr/>
        </p:nvSpPr>
        <p:spPr>
          <a:xfrm>
            <a:off x="2271226" y="295797"/>
            <a:ext cx="6133288" cy="369332"/>
          </a:xfrm>
          <a:prstGeom prst="rect">
            <a:avLst/>
          </a:prstGeom>
          <a:solidFill>
            <a:srgbClr val="D4D5D6"/>
          </a:solidFill>
        </p:spPr>
        <p:txBody>
          <a:bodyPr wrap="square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https://www.fitreisen.de/?agenturnr=10009526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1680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7173646-45EB-D728-4FDD-D7946BFB8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couple of people doing yoga in a park&#10;&#10;Description automatically generated">
            <a:extLst>
              <a:ext uri="{FF2B5EF4-FFF2-40B4-BE49-F238E27FC236}">
                <a16:creationId xmlns:a16="http://schemas.microsoft.com/office/drawing/2014/main" id="{F5701252-E9C1-7D73-1B0E-78A8C242F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681" y="-9728"/>
            <a:ext cx="10311319" cy="6867728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EAA19B75-196F-BD4E-2BCC-D0D44EDB20D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2DC5D7AD-49FA-680F-BBA4-A5CA5CC732F8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F3AE26E2-4C25-346E-1F75-F8642B6679A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sp>
        <p:nvSpPr>
          <p:cNvPr id="15" name="object 10">
            <a:extLst>
              <a:ext uri="{FF2B5EF4-FFF2-40B4-BE49-F238E27FC236}">
                <a16:creationId xmlns:a16="http://schemas.microsoft.com/office/drawing/2014/main" id="{71A33A8D-3DBE-7896-F6A0-72288B3B96C9}"/>
              </a:ext>
            </a:extLst>
          </p:cNvPr>
          <p:cNvSpPr/>
          <p:nvPr/>
        </p:nvSpPr>
        <p:spPr>
          <a:xfrm>
            <a:off x="10000057" y="-6120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93243909-D7DE-6FBC-670D-4D30DFEC761D}"/>
              </a:ext>
            </a:extLst>
          </p:cNvPr>
          <p:cNvSpPr txBox="1"/>
          <p:nvPr/>
        </p:nvSpPr>
        <p:spPr>
          <a:xfrm>
            <a:off x="10744200" y="799337"/>
            <a:ext cx="829867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33155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Q&amp;A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133155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437D5A85-3FF4-F958-02AF-F6B4A26A3E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965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holding oranges over her eyes&#10;&#10;Description automatically generated">
            <a:extLst>
              <a:ext uri="{FF2B5EF4-FFF2-40B4-BE49-F238E27FC236}">
                <a16:creationId xmlns:a16="http://schemas.microsoft.com/office/drawing/2014/main" id="{F85722C9-14C7-B392-022B-560E62B80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" y="0"/>
            <a:ext cx="10296714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10013315" y="0"/>
            <a:ext cx="2178685" cy="2057400"/>
          </a:xfrm>
          <a:custGeom>
            <a:avLst/>
            <a:gdLst/>
            <a:ahLst/>
            <a:cxnLst/>
            <a:rect l="l" t="t" r="r" b="b"/>
            <a:pathLst>
              <a:path w="2178684" h="2057400">
                <a:moveTo>
                  <a:pt x="2178684" y="0"/>
                </a:moveTo>
                <a:lnTo>
                  <a:pt x="998727" y="0"/>
                </a:lnTo>
                <a:lnTo>
                  <a:pt x="946276" y="5842"/>
                </a:lnTo>
                <a:lnTo>
                  <a:pt x="894841" y="13843"/>
                </a:lnTo>
                <a:lnTo>
                  <a:pt x="844295" y="24129"/>
                </a:lnTo>
                <a:lnTo>
                  <a:pt x="794638" y="36449"/>
                </a:lnTo>
                <a:lnTo>
                  <a:pt x="745870" y="50926"/>
                </a:lnTo>
                <a:lnTo>
                  <a:pt x="698245" y="67309"/>
                </a:lnTo>
                <a:lnTo>
                  <a:pt x="651509" y="85725"/>
                </a:lnTo>
                <a:lnTo>
                  <a:pt x="606043" y="106045"/>
                </a:lnTo>
                <a:lnTo>
                  <a:pt x="561593" y="128270"/>
                </a:lnTo>
                <a:lnTo>
                  <a:pt x="518540" y="152146"/>
                </a:lnTo>
                <a:lnTo>
                  <a:pt x="476757" y="177926"/>
                </a:lnTo>
                <a:lnTo>
                  <a:pt x="436244" y="205358"/>
                </a:lnTo>
                <a:lnTo>
                  <a:pt x="397128" y="234442"/>
                </a:lnTo>
                <a:lnTo>
                  <a:pt x="359536" y="265049"/>
                </a:lnTo>
                <a:lnTo>
                  <a:pt x="323595" y="297179"/>
                </a:lnTo>
                <a:lnTo>
                  <a:pt x="289051" y="330834"/>
                </a:lnTo>
                <a:lnTo>
                  <a:pt x="256158" y="365887"/>
                </a:lnTo>
                <a:lnTo>
                  <a:pt x="225043" y="402336"/>
                </a:lnTo>
                <a:lnTo>
                  <a:pt x="195706" y="440054"/>
                </a:lnTo>
                <a:lnTo>
                  <a:pt x="168148" y="479171"/>
                </a:lnTo>
                <a:lnTo>
                  <a:pt x="142366" y="519302"/>
                </a:lnTo>
                <a:lnTo>
                  <a:pt x="118617" y="560704"/>
                </a:lnTo>
                <a:lnTo>
                  <a:pt x="96900" y="603250"/>
                </a:lnTo>
                <a:lnTo>
                  <a:pt x="77215" y="646684"/>
                </a:lnTo>
                <a:lnTo>
                  <a:pt x="59562" y="691261"/>
                </a:lnTo>
                <a:lnTo>
                  <a:pt x="44068" y="736726"/>
                </a:lnTo>
                <a:lnTo>
                  <a:pt x="30860" y="783082"/>
                </a:lnTo>
                <a:lnTo>
                  <a:pt x="19811" y="830199"/>
                </a:lnTo>
                <a:lnTo>
                  <a:pt x="11175" y="878204"/>
                </a:lnTo>
                <a:lnTo>
                  <a:pt x="4952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4952" y="1125347"/>
                </a:lnTo>
                <a:lnTo>
                  <a:pt x="11175" y="1173988"/>
                </a:lnTo>
                <a:lnTo>
                  <a:pt x="19811" y="1221994"/>
                </a:lnTo>
                <a:lnTo>
                  <a:pt x="30860" y="1269111"/>
                </a:lnTo>
                <a:lnTo>
                  <a:pt x="44068" y="1315465"/>
                </a:lnTo>
                <a:lnTo>
                  <a:pt x="59562" y="1360932"/>
                </a:lnTo>
                <a:lnTo>
                  <a:pt x="77215" y="1405382"/>
                </a:lnTo>
                <a:lnTo>
                  <a:pt x="96900" y="1448942"/>
                </a:lnTo>
                <a:lnTo>
                  <a:pt x="118617" y="1491488"/>
                </a:lnTo>
                <a:lnTo>
                  <a:pt x="142366" y="1532763"/>
                </a:lnTo>
                <a:lnTo>
                  <a:pt x="168148" y="1573022"/>
                </a:lnTo>
                <a:lnTo>
                  <a:pt x="195706" y="1612011"/>
                </a:lnTo>
                <a:lnTo>
                  <a:pt x="225043" y="1649857"/>
                </a:lnTo>
                <a:lnTo>
                  <a:pt x="256158" y="1686305"/>
                </a:lnTo>
                <a:lnTo>
                  <a:pt x="289051" y="1721358"/>
                </a:lnTo>
                <a:lnTo>
                  <a:pt x="323595" y="1755013"/>
                </a:lnTo>
                <a:lnTo>
                  <a:pt x="359536" y="1787144"/>
                </a:lnTo>
                <a:lnTo>
                  <a:pt x="397128" y="1817751"/>
                </a:lnTo>
                <a:lnTo>
                  <a:pt x="436244" y="1846834"/>
                </a:lnTo>
                <a:lnTo>
                  <a:pt x="476757" y="1874265"/>
                </a:lnTo>
                <a:lnTo>
                  <a:pt x="518540" y="1899920"/>
                </a:lnTo>
                <a:lnTo>
                  <a:pt x="561593" y="1923923"/>
                </a:lnTo>
                <a:lnTo>
                  <a:pt x="606043" y="1946148"/>
                </a:lnTo>
                <a:lnTo>
                  <a:pt x="651509" y="1966467"/>
                </a:lnTo>
                <a:lnTo>
                  <a:pt x="698245" y="1984883"/>
                </a:lnTo>
                <a:lnTo>
                  <a:pt x="745870" y="2001265"/>
                </a:lnTo>
                <a:lnTo>
                  <a:pt x="794638" y="2015744"/>
                </a:lnTo>
                <a:lnTo>
                  <a:pt x="844295" y="2028063"/>
                </a:lnTo>
                <a:lnTo>
                  <a:pt x="894841" y="2038350"/>
                </a:lnTo>
                <a:lnTo>
                  <a:pt x="946276" y="2046351"/>
                </a:lnTo>
                <a:lnTo>
                  <a:pt x="998346" y="2052192"/>
                </a:lnTo>
                <a:lnTo>
                  <a:pt x="1051305" y="2055749"/>
                </a:lnTo>
                <a:lnTo>
                  <a:pt x="1104773" y="2056891"/>
                </a:lnTo>
                <a:lnTo>
                  <a:pt x="1158366" y="2055749"/>
                </a:lnTo>
                <a:lnTo>
                  <a:pt x="1211199" y="2052192"/>
                </a:lnTo>
                <a:lnTo>
                  <a:pt x="1263395" y="2046351"/>
                </a:lnTo>
                <a:lnTo>
                  <a:pt x="1314830" y="2038350"/>
                </a:lnTo>
                <a:lnTo>
                  <a:pt x="1365377" y="2028063"/>
                </a:lnTo>
                <a:lnTo>
                  <a:pt x="1415033" y="2015744"/>
                </a:lnTo>
                <a:lnTo>
                  <a:pt x="1463675" y="2001265"/>
                </a:lnTo>
                <a:lnTo>
                  <a:pt x="1511427" y="1984883"/>
                </a:lnTo>
                <a:lnTo>
                  <a:pt x="1558035" y="1966467"/>
                </a:lnTo>
                <a:lnTo>
                  <a:pt x="1603628" y="1946148"/>
                </a:lnTo>
                <a:lnTo>
                  <a:pt x="1647952" y="1923923"/>
                </a:lnTo>
                <a:lnTo>
                  <a:pt x="1691131" y="1899920"/>
                </a:lnTo>
                <a:lnTo>
                  <a:pt x="1732914" y="1874265"/>
                </a:lnTo>
                <a:lnTo>
                  <a:pt x="1773427" y="1846834"/>
                </a:lnTo>
                <a:lnTo>
                  <a:pt x="1812416" y="1817751"/>
                </a:lnTo>
                <a:lnTo>
                  <a:pt x="1850008" y="1787144"/>
                </a:lnTo>
                <a:lnTo>
                  <a:pt x="1886077" y="1755013"/>
                </a:lnTo>
                <a:lnTo>
                  <a:pt x="1920620" y="1721358"/>
                </a:lnTo>
                <a:lnTo>
                  <a:pt x="1953386" y="1686305"/>
                </a:lnTo>
                <a:lnTo>
                  <a:pt x="1984502" y="1649857"/>
                </a:lnTo>
                <a:lnTo>
                  <a:pt x="2013965" y="1612011"/>
                </a:lnTo>
                <a:lnTo>
                  <a:pt x="2041525" y="1573022"/>
                </a:lnTo>
                <a:lnTo>
                  <a:pt x="2067178" y="1532763"/>
                </a:lnTo>
                <a:lnTo>
                  <a:pt x="2090927" y="1491488"/>
                </a:lnTo>
                <a:lnTo>
                  <a:pt x="2112771" y="1448942"/>
                </a:lnTo>
                <a:lnTo>
                  <a:pt x="2132456" y="1405382"/>
                </a:lnTo>
                <a:lnTo>
                  <a:pt x="2150109" y="1360932"/>
                </a:lnTo>
                <a:lnTo>
                  <a:pt x="2165604" y="1315465"/>
                </a:lnTo>
                <a:lnTo>
                  <a:pt x="2178684" y="1269556"/>
                </a:lnTo>
                <a:lnTo>
                  <a:pt x="2178684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529061" y="851662"/>
            <a:ext cx="111887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133155"/>
                </a:solidFill>
                <a:latin typeface="Verdana"/>
                <a:cs typeface="Verdana"/>
              </a:rPr>
              <a:t>Cont</a:t>
            </a:r>
            <a:r>
              <a:rPr sz="2000" b="1" spc="5" dirty="0">
                <a:solidFill>
                  <a:srgbClr val="133155"/>
                </a:solidFill>
                <a:latin typeface="Verdana"/>
                <a:cs typeface="Verdana"/>
              </a:rPr>
              <a:t>a</a:t>
            </a:r>
            <a:r>
              <a:rPr sz="2000" b="1" spc="-5" dirty="0">
                <a:solidFill>
                  <a:srgbClr val="133155"/>
                </a:solidFill>
                <a:latin typeface="Verdana"/>
                <a:cs typeface="Verdana"/>
              </a:rPr>
              <a:t>ct</a:t>
            </a:r>
            <a:endParaRPr sz="2000" dirty="0">
              <a:solidFill>
                <a:srgbClr val="133155"/>
              </a:solidFill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600200" y="1182497"/>
            <a:ext cx="3209754" cy="1273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06220" marR="5080" indent="-1494155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>
                <a:solidFill>
                  <a:srgbClr val="002247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Mult </a:t>
            </a:r>
            <a:r>
              <a:rPr lang="en-US" sz="2000" b="1" dirty="0" err="1">
                <a:solidFill>
                  <a:srgbClr val="002247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succes</a:t>
            </a:r>
            <a:r>
              <a:rPr lang="en-US" sz="2000" b="1" dirty="0">
                <a:solidFill>
                  <a:srgbClr val="002247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 in </a:t>
            </a:r>
            <a:r>
              <a:rPr lang="en-US" sz="2000" b="1" dirty="0" err="1">
                <a:solidFill>
                  <a:srgbClr val="002247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vazari</a:t>
            </a:r>
            <a:r>
              <a:rPr lang="en-US" sz="2000" b="1" dirty="0">
                <a:solidFill>
                  <a:srgbClr val="002247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 </a:t>
            </a:r>
          </a:p>
          <a:p>
            <a:pPr marL="1506220" marR="5080" indent="-1494155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err="1">
                <a:solidFill>
                  <a:srgbClr val="002247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si</a:t>
            </a:r>
            <a:r>
              <a:rPr lang="en-US" sz="2000" b="1" dirty="0">
                <a:solidFill>
                  <a:srgbClr val="002247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 </a:t>
            </a:r>
            <a:r>
              <a:rPr lang="en-US" sz="2000" b="1" dirty="0" err="1">
                <a:solidFill>
                  <a:srgbClr val="002247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promovare</a:t>
            </a:r>
            <a:r>
              <a:rPr lang="en-US" sz="2000" b="1" dirty="0">
                <a:solidFill>
                  <a:srgbClr val="002247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!</a:t>
            </a:r>
          </a:p>
          <a:p>
            <a:pPr marL="1506220" marR="5080" indent="-1494155">
              <a:lnSpc>
                <a:spcPct val="100000"/>
              </a:lnSpc>
              <a:spcBef>
                <a:spcPts val="100"/>
              </a:spcBef>
            </a:pPr>
            <a:endParaRPr lang="en-US" sz="2000" b="1" dirty="0">
              <a:solidFill>
                <a:srgbClr val="002247"/>
              </a:solidFill>
              <a:latin typeface="Verdana" panose="020B0604030504040204" pitchFamily="34" charset="0"/>
              <a:cs typeface="Verdana"/>
            </a:endParaRPr>
          </a:p>
          <a:p>
            <a:pPr marL="1506220" marR="5080" indent="-1494155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err="1">
                <a:solidFill>
                  <a:srgbClr val="002247"/>
                </a:solidFill>
                <a:latin typeface="Verdana" panose="020B0604030504040204" pitchFamily="34" charset="0"/>
                <a:cs typeface="Verdana"/>
              </a:rPr>
              <a:t>Echipa</a:t>
            </a:r>
            <a:r>
              <a:rPr lang="en-US" sz="2000" b="1" dirty="0">
                <a:solidFill>
                  <a:srgbClr val="002247"/>
                </a:solidFill>
                <a:latin typeface="Verdana" panose="020B0604030504040204" pitchFamily="34" charset="0"/>
                <a:cs typeface="Verdana"/>
              </a:rPr>
              <a:t> </a:t>
            </a:r>
            <a:r>
              <a:rPr lang="en-US" sz="2000" b="1" dirty="0" err="1">
                <a:solidFill>
                  <a:srgbClr val="002247"/>
                </a:solidFill>
                <a:latin typeface="Verdana" panose="020B0604030504040204" pitchFamily="34" charset="0"/>
                <a:cs typeface="Verdana"/>
              </a:rPr>
              <a:t>rtk</a:t>
            </a:r>
            <a:r>
              <a:rPr lang="en-US" sz="2000" b="1" dirty="0">
                <a:solidFill>
                  <a:srgbClr val="002247"/>
                </a:solidFill>
                <a:latin typeface="Verdana" panose="020B0604030504040204" pitchFamily="34" charset="0"/>
                <a:cs typeface="Verdana"/>
              </a:rPr>
              <a:t> </a:t>
            </a:r>
            <a:r>
              <a:rPr lang="en-US" sz="2000" b="1" dirty="0" err="1">
                <a:solidFill>
                  <a:srgbClr val="002247"/>
                </a:solidFill>
                <a:latin typeface="Verdana" panose="020B0604030504040204" pitchFamily="34" charset="0"/>
                <a:cs typeface="Verdana"/>
              </a:rPr>
              <a:t>romania</a:t>
            </a:r>
            <a:r>
              <a:rPr lang="en-US" sz="2000" b="1" dirty="0">
                <a:solidFill>
                  <a:srgbClr val="002247"/>
                </a:solidFill>
                <a:latin typeface="Verdana" panose="020B0604030504040204" pitchFamily="34" charset="0"/>
                <a:cs typeface="Verdana"/>
              </a:rPr>
              <a:t> </a:t>
            </a:r>
            <a:endParaRPr sz="2000" b="1" dirty="0">
              <a:solidFill>
                <a:srgbClr val="002247"/>
              </a:solidFill>
              <a:latin typeface="Verdana"/>
              <a:cs typeface="Verdan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59B6189-838D-5E39-42FF-BC6E2AC6F237}"/>
              </a:ext>
            </a:extLst>
          </p:cNvPr>
          <p:cNvGrpSpPr/>
          <p:nvPr/>
        </p:nvGrpSpPr>
        <p:grpSpPr>
          <a:xfrm>
            <a:off x="7391400" y="3581400"/>
            <a:ext cx="4634485" cy="3048000"/>
            <a:chOff x="7277034" y="3153045"/>
            <a:chExt cx="4634485" cy="3471638"/>
          </a:xfrm>
          <a:solidFill>
            <a:srgbClr val="FFEEEE"/>
          </a:solidFill>
        </p:grpSpPr>
        <p:sp>
          <p:nvSpPr>
            <p:cNvPr id="10" name="object 10"/>
            <p:cNvSpPr/>
            <p:nvPr/>
          </p:nvSpPr>
          <p:spPr>
            <a:xfrm>
              <a:off x="7277034" y="3153045"/>
              <a:ext cx="4634485" cy="3471638"/>
            </a:xfrm>
            <a:custGeom>
              <a:avLst/>
              <a:gdLst/>
              <a:ahLst/>
              <a:cxnLst/>
              <a:rect l="l" t="t" r="r" b="b"/>
              <a:pathLst>
                <a:path w="4025265" h="3200400">
                  <a:moveTo>
                    <a:pt x="0" y="533400"/>
                  </a:moveTo>
                  <a:lnTo>
                    <a:pt x="2180" y="484842"/>
                  </a:lnTo>
                  <a:lnTo>
                    <a:pt x="8596" y="437507"/>
                  </a:lnTo>
                  <a:lnTo>
                    <a:pt x="19059" y="391583"/>
                  </a:lnTo>
                  <a:lnTo>
                    <a:pt x="33380" y="347258"/>
                  </a:lnTo>
                  <a:lnTo>
                    <a:pt x="51372" y="304721"/>
                  </a:lnTo>
                  <a:lnTo>
                    <a:pt x="72846" y="264160"/>
                  </a:lnTo>
                  <a:lnTo>
                    <a:pt x="97613" y="225762"/>
                  </a:lnTo>
                  <a:lnTo>
                    <a:pt x="125485" y="189716"/>
                  </a:lnTo>
                  <a:lnTo>
                    <a:pt x="156273" y="156210"/>
                  </a:lnTo>
                  <a:lnTo>
                    <a:pt x="189790" y="125432"/>
                  </a:lnTo>
                  <a:lnTo>
                    <a:pt x="225846" y="97570"/>
                  </a:lnTo>
                  <a:lnTo>
                    <a:pt x="264254" y="72813"/>
                  </a:lnTo>
                  <a:lnTo>
                    <a:pt x="304824" y="51348"/>
                  </a:lnTo>
                  <a:lnTo>
                    <a:pt x="347369" y="33364"/>
                  </a:lnTo>
                  <a:lnTo>
                    <a:pt x="391700" y="19050"/>
                  </a:lnTo>
                  <a:lnTo>
                    <a:pt x="437629" y="8592"/>
                  </a:lnTo>
                  <a:lnTo>
                    <a:pt x="484967" y="2179"/>
                  </a:lnTo>
                  <a:lnTo>
                    <a:pt x="533526" y="0"/>
                  </a:lnTo>
                  <a:lnTo>
                    <a:pt x="3491483" y="0"/>
                  </a:lnTo>
                  <a:lnTo>
                    <a:pt x="3540041" y="2179"/>
                  </a:lnTo>
                  <a:lnTo>
                    <a:pt x="3587376" y="8592"/>
                  </a:lnTo>
                  <a:lnTo>
                    <a:pt x="3633300" y="19050"/>
                  </a:lnTo>
                  <a:lnTo>
                    <a:pt x="3677625" y="33364"/>
                  </a:lnTo>
                  <a:lnTo>
                    <a:pt x="3720162" y="51348"/>
                  </a:lnTo>
                  <a:lnTo>
                    <a:pt x="3760723" y="72813"/>
                  </a:lnTo>
                  <a:lnTo>
                    <a:pt x="3799121" y="97570"/>
                  </a:lnTo>
                  <a:lnTo>
                    <a:pt x="3835167" y="125432"/>
                  </a:lnTo>
                  <a:lnTo>
                    <a:pt x="3868673" y="156209"/>
                  </a:lnTo>
                  <a:lnTo>
                    <a:pt x="3899451" y="189716"/>
                  </a:lnTo>
                  <a:lnTo>
                    <a:pt x="3927313" y="225762"/>
                  </a:lnTo>
                  <a:lnTo>
                    <a:pt x="3952070" y="264159"/>
                  </a:lnTo>
                  <a:lnTo>
                    <a:pt x="3973535" y="304721"/>
                  </a:lnTo>
                  <a:lnTo>
                    <a:pt x="3991519" y="347258"/>
                  </a:lnTo>
                  <a:lnTo>
                    <a:pt x="4005834" y="391583"/>
                  </a:lnTo>
                  <a:lnTo>
                    <a:pt x="4016291" y="437507"/>
                  </a:lnTo>
                  <a:lnTo>
                    <a:pt x="4022704" y="484842"/>
                  </a:lnTo>
                  <a:lnTo>
                    <a:pt x="4024883" y="533400"/>
                  </a:lnTo>
                  <a:lnTo>
                    <a:pt x="4024883" y="2666987"/>
                  </a:lnTo>
                  <a:lnTo>
                    <a:pt x="4022704" y="2715537"/>
                  </a:lnTo>
                  <a:lnTo>
                    <a:pt x="4016291" y="2762867"/>
                  </a:lnTo>
                  <a:lnTo>
                    <a:pt x="4005833" y="2808787"/>
                  </a:lnTo>
                  <a:lnTo>
                    <a:pt x="3991519" y="2853109"/>
                  </a:lnTo>
                  <a:lnTo>
                    <a:pt x="3973535" y="2895646"/>
                  </a:lnTo>
                  <a:lnTo>
                    <a:pt x="3952070" y="2936208"/>
                  </a:lnTo>
                  <a:lnTo>
                    <a:pt x="3927313" y="2974607"/>
                  </a:lnTo>
                  <a:lnTo>
                    <a:pt x="3899451" y="3010655"/>
                  </a:lnTo>
                  <a:lnTo>
                    <a:pt x="3868673" y="3044164"/>
                  </a:lnTo>
                  <a:lnTo>
                    <a:pt x="3835167" y="3074945"/>
                  </a:lnTo>
                  <a:lnTo>
                    <a:pt x="3799121" y="3102811"/>
                  </a:lnTo>
                  <a:lnTo>
                    <a:pt x="3760723" y="3127572"/>
                  </a:lnTo>
                  <a:lnTo>
                    <a:pt x="3720162" y="3149040"/>
                  </a:lnTo>
                  <a:lnTo>
                    <a:pt x="3677625" y="3167027"/>
                  </a:lnTo>
                  <a:lnTo>
                    <a:pt x="3633300" y="3181345"/>
                  </a:lnTo>
                  <a:lnTo>
                    <a:pt x="3587376" y="3191805"/>
                  </a:lnTo>
                  <a:lnTo>
                    <a:pt x="3540041" y="3198220"/>
                  </a:lnTo>
                  <a:lnTo>
                    <a:pt x="3491483" y="3200400"/>
                  </a:lnTo>
                  <a:lnTo>
                    <a:pt x="533526" y="3200400"/>
                  </a:lnTo>
                  <a:lnTo>
                    <a:pt x="484967" y="3198220"/>
                  </a:lnTo>
                  <a:lnTo>
                    <a:pt x="437629" y="3191805"/>
                  </a:lnTo>
                  <a:lnTo>
                    <a:pt x="391700" y="3181345"/>
                  </a:lnTo>
                  <a:lnTo>
                    <a:pt x="347369" y="3167027"/>
                  </a:lnTo>
                  <a:lnTo>
                    <a:pt x="304824" y="3149040"/>
                  </a:lnTo>
                  <a:lnTo>
                    <a:pt x="264254" y="3127572"/>
                  </a:lnTo>
                  <a:lnTo>
                    <a:pt x="225846" y="3102811"/>
                  </a:lnTo>
                  <a:lnTo>
                    <a:pt x="189790" y="3074945"/>
                  </a:lnTo>
                  <a:lnTo>
                    <a:pt x="156273" y="3044164"/>
                  </a:lnTo>
                  <a:lnTo>
                    <a:pt x="125485" y="3010655"/>
                  </a:lnTo>
                  <a:lnTo>
                    <a:pt x="97613" y="2974607"/>
                  </a:lnTo>
                  <a:lnTo>
                    <a:pt x="72846" y="2936208"/>
                  </a:lnTo>
                  <a:lnTo>
                    <a:pt x="51372" y="2895646"/>
                  </a:lnTo>
                  <a:lnTo>
                    <a:pt x="33380" y="2853109"/>
                  </a:lnTo>
                  <a:lnTo>
                    <a:pt x="19059" y="2808787"/>
                  </a:lnTo>
                  <a:lnTo>
                    <a:pt x="8596" y="2762867"/>
                  </a:lnTo>
                  <a:lnTo>
                    <a:pt x="2180" y="2715537"/>
                  </a:lnTo>
                  <a:lnTo>
                    <a:pt x="0" y="2666987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5399">
              <a:solidFill>
                <a:srgbClr val="C6DA79"/>
              </a:solidFill>
            </a:ln>
          </p:spPr>
          <p:txBody>
            <a:bodyPr wrap="square" lIns="0" tIns="0" rIns="0" bIns="0" rtlCol="0"/>
            <a:lstStyle/>
            <a:p>
              <a:endParaRPr sz="1700" dirty="0"/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7819770" y="3400171"/>
              <a:ext cx="3549015" cy="814482"/>
            </a:xfrm>
            <a:prstGeom prst="rect">
              <a:avLst/>
            </a:prstGeom>
            <a:grpFill/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b="1" spc="-10" dirty="0">
                  <a:latin typeface="Verdana"/>
                  <a:cs typeface="Verdana"/>
                </a:rPr>
                <a:t>Adresa</a:t>
              </a:r>
              <a:r>
                <a:rPr sz="1600" spc="-10" dirty="0">
                  <a:latin typeface="Verdana"/>
                  <a:cs typeface="Verdana"/>
                </a:rPr>
                <a:t>:</a:t>
              </a:r>
              <a:endParaRPr sz="1600" dirty="0">
                <a:latin typeface="Verdana"/>
                <a:cs typeface="Verdana"/>
              </a:endParaRPr>
            </a:p>
            <a:p>
              <a:pPr marL="12700" marR="5080">
                <a:lnSpc>
                  <a:spcPct val="100000"/>
                </a:lnSpc>
              </a:pPr>
              <a:r>
                <a:rPr sz="1600" spc="-5" dirty="0">
                  <a:latin typeface="Verdana"/>
                  <a:cs typeface="Verdana"/>
                </a:rPr>
                <a:t>Piata</a:t>
              </a:r>
              <a:r>
                <a:rPr sz="1600" spc="140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</a:rPr>
                <a:t>Montreal</a:t>
              </a:r>
              <a:r>
                <a:rPr sz="1600" spc="150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</a:rPr>
                <a:t>nr.10,</a:t>
              </a:r>
              <a:r>
                <a:rPr sz="1600" spc="140" dirty="0">
                  <a:latin typeface="Verdana"/>
                  <a:cs typeface="Verdana"/>
                </a:rPr>
                <a:t> </a:t>
              </a:r>
              <a:r>
                <a:rPr sz="1600" spc="-10" dirty="0">
                  <a:latin typeface="Verdana"/>
                  <a:cs typeface="Verdana"/>
                </a:rPr>
                <a:t>WTCB, </a:t>
              </a:r>
              <a:r>
                <a:rPr sz="1600" spc="-5" dirty="0">
                  <a:latin typeface="Verdana"/>
                  <a:cs typeface="Verdana"/>
                </a:rPr>
                <a:t> Office</a:t>
              </a:r>
              <a:r>
                <a:rPr sz="1600" spc="-15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</a:rPr>
                <a:t>2.01,</a:t>
              </a:r>
              <a:r>
                <a:rPr sz="1600" spc="-30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</a:rPr>
                <a:t>RO-411069,</a:t>
              </a:r>
              <a:r>
                <a:rPr sz="1600" spc="-25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</a:rPr>
                <a:t>Bucuresti</a:t>
              </a:r>
              <a:endParaRPr sz="1600" dirty="0">
                <a:latin typeface="Verdana"/>
                <a:cs typeface="Verdana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7819770" y="4375784"/>
              <a:ext cx="2047875" cy="547393"/>
            </a:xfrm>
            <a:prstGeom prst="rect">
              <a:avLst/>
            </a:prstGeom>
            <a:grpFill/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b="1" spc="-10" dirty="0">
                  <a:latin typeface="Verdana"/>
                  <a:cs typeface="Verdana"/>
                </a:rPr>
                <a:t>Web</a:t>
              </a:r>
              <a:r>
                <a:rPr sz="1600" spc="-10" dirty="0">
                  <a:latin typeface="Verdana"/>
                  <a:cs typeface="Verdana"/>
                </a:rPr>
                <a:t>:</a:t>
              </a:r>
              <a:r>
                <a:rPr sz="1600" spc="-5" dirty="0">
                  <a:latin typeface="Verdana"/>
                  <a:cs typeface="Verdana"/>
                </a:rPr>
                <a:t> </a:t>
              </a:r>
              <a:r>
                <a:rPr sz="1600" u="sng" spc="-10" dirty="0">
                  <a:uFill>
                    <a:solidFill>
                      <a:srgbClr val="006E6F"/>
                    </a:solidFill>
                  </a:uFill>
                  <a:latin typeface="Verdana"/>
                  <a:cs typeface="Verdana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www.rtk.ro</a:t>
              </a:r>
              <a:endParaRPr sz="1600" dirty="0">
                <a:latin typeface="Verdana"/>
                <a:cs typeface="Verdana"/>
              </a:endParaRPr>
            </a:p>
            <a:p>
              <a:pPr marL="12700">
                <a:lnSpc>
                  <a:spcPct val="100000"/>
                </a:lnSpc>
                <a:tabLst>
                  <a:tab pos="715010" algn="l"/>
                </a:tabLst>
              </a:pPr>
              <a:r>
                <a:rPr sz="1600" b="1" spc="-10" dirty="0">
                  <a:latin typeface="Verdana"/>
                  <a:cs typeface="Verdana"/>
                </a:rPr>
                <a:t>Mail</a:t>
              </a:r>
              <a:r>
                <a:rPr sz="1600" spc="-10" dirty="0">
                  <a:latin typeface="Verdana"/>
                  <a:cs typeface="Verdana"/>
                </a:rPr>
                <a:t>:	</a:t>
              </a:r>
              <a:r>
                <a:rPr sz="1600" u="sng" spc="-5" dirty="0">
                  <a:uFill>
                    <a:solidFill>
                      <a:srgbClr val="006E6F"/>
                    </a:solidFill>
                  </a:uFill>
                  <a:latin typeface="Verdana"/>
                  <a:cs typeface="Verdana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office@rtk.ro</a:t>
              </a:r>
              <a:endParaRPr sz="1600" dirty="0">
                <a:latin typeface="Verdana"/>
                <a:cs typeface="Verdana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7819770" y="5107000"/>
              <a:ext cx="3035935" cy="547393"/>
            </a:xfrm>
            <a:prstGeom prst="rect">
              <a:avLst/>
            </a:prstGeom>
            <a:grpFill/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spc="-5" dirty="0">
                  <a:latin typeface="Verdana"/>
                  <a:cs typeface="Verdana"/>
                </a:rPr>
                <a:t>Alina</a:t>
              </a:r>
              <a:r>
                <a:rPr sz="1600" spc="-30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Panaitescu:alina@rtk.ro</a:t>
              </a:r>
              <a:endParaRPr sz="1600" dirty="0">
                <a:latin typeface="Verdana"/>
                <a:cs typeface="Verdana"/>
              </a:endParaRPr>
            </a:p>
            <a:p>
              <a:pPr marL="12700">
                <a:lnSpc>
                  <a:spcPct val="100000"/>
                </a:lnSpc>
                <a:spcBef>
                  <a:spcPts val="5"/>
                </a:spcBef>
              </a:pPr>
              <a:r>
                <a:rPr sz="1600" spc="-10" dirty="0">
                  <a:latin typeface="Verdana"/>
                  <a:cs typeface="Verdana"/>
                </a:rPr>
                <a:t>Tel:0731</a:t>
              </a:r>
              <a:r>
                <a:rPr sz="1600" spc="-30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</a:rPr>
                <a:t>242</a:t>
              </a:r>
              <a:r>
                <a:rPr sz="1600" spc="-35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</a:rPr>
                <a:t>983</a:t>
              </a:r>
              <a:endParaRPr sz="1600" dirty="0">
                <a:latin typeface="Verdana"/>
                <a:cs typeface="Verdana"/>
              </a:endParaRPr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7819770" y="5839155"/>
              <a:ext cx="3498850" cy="547393"/>
            </a:xfrm>
            <a:prstGeom prst="rect">
              <a:avLst/>
            </a:prstGeom>
            <a:grpFill/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95"/>
                </a:spcBef>
              </a:pPr>
              <a:r>
                <a:rPr sz="1600" spc="-10" dirty="0">
                  <a:latin typeface="Verdana"/>
                  <a:cs typeface="Verdana"/>
                </a:rPr>
                <a:t>Gabriela </a:t>
              </a:r>
              <a:r>
                <a:rPr sz="1600" spc="-5" dirty="0">
                  <a:latin typeface="Verdana"/>
                  <a:cs typeface="Verdana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Grumezescu:gabi@rtk.ro </a:t>
              </a:r>
              <a:r>
                <a:rPr sz="1600" spc="-550" dirty="0">
                  <a:latin typeface="Verdana"/>
                  <a:cs typeface="Verdana"/>
                </a:rPr>
                <a:t> </a:t>
              </a:r>
              <a:r>
                <a:rPr sz="1600" spc="-10" dirty="0">
                  <a:latin typeface="Verdana"/>
                  <a:cs typeface="Verdana"/>
                </a:rPr>
                <a:t>Tel:</a:t>
              </a:r>
              <a:r>
                <a:rPr sz="1600" spc="-5" dirty="0">
                  <a:latin typeface="Verdana"/>
                  <a:cs typeface="Verdana"/>
                </a:rPr>
                <a:t> 0722</a:t>
              </a:r>
              <a:r>
                <a:rPr sz="1600" spc="-20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</a:rPr>
                <a:t>200</a:t>
              </a:r>
              <a:r>
                <a:rPr sz="1600" spc="-25" dirty="0">
                  <a:latin typeface="Verdana"/>
                  <a:cs typeface="Verdana"/>
                </a:rPr>
                <a:t> </a:t>
              </a:r>
              <a:r>
                <a:rPr sz="1600" spc="-5" dirty="0">
                  <a:latin typeface="Verdana"/>
                  <a:cs typeface="Verdana"/>
                </a:rPr>
                <a:t>070</a:t>
              </a:r>
              <a:endParaRPr sz="1600" dirty="0">
                <a:latin typeface="Verdana"/>
                <a:cs typeface="Verdana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group of candles and towels with purple flowers&#10;&#10;Description automatically generated">
            <a:extLst>
              <a:ext uri="{FF2B5EF4-FFF2-40B4-BE49-F238E27FC236}">
                <a16:creationId xmlns:a16="http://schemas.microsoft.com/office/drawing/2014/main" id="{D9D11A46-70A2-58C2-638F-A31391572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0"/>
            <a:ext cx="10096500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9999091" y="0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540365" y="793826"/>
            <a:ext cx="1163955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b="1" spc="-10" dirty="0">
                <a:solidFill>
                  <a:srgbClr val="001F45"/>
                </a:solidFill>
                <a:latin typeface="Verdana"/>
                <a:cs typeface="Verdana"/>
              </a:rPr>
              <a:t>AGENDA</a:t>
            </a:r>
            <a:endParaRPr sz="1900" dirty="0">
              <a:solidFill>
                <a:srgbClr val="001F45"/>
              </a:solidFill>
              <a:latin typeface="Verdana"/>
              <a:cs typeface="Verdana"/>
            </a:endParaRPr>
          </a:p>
        </p:txBody>
      </p:sp>
      <p:pic>
        <p:nvPicPr>
          <p:cNvPr id="6" name="Picture 5" descr="A green and blue logo&#10;&#10;Description automatically generated">
            <a:extLst>
              <a:ext uri="{FF2B5EF4-FFF2-40B4-BE49-F238E27FC236}">
                <a16:creationId xmlns:a16="http://schemas.microsoft.com/office/drawing/2014/main" id="{0D729872-01C3-BCE1-20AC-8B85E37BEB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2229041-BF10-4A0B-924C-7CC59473D58D}"/>
              </a:ext>
            </a:extLst>
          </p:cNvPr>
          <p:cNvSpPr/>
          <p:nvPr/>
        </p:nvSpPr>
        <p:spPr>
          <a:xfrm>
            <a:off x="885380" y="1511558"/>
            <a:ext cx="3368042" cy="1614364"/>
          </a:xfrm>
          <a:prstGeom prst="roundRect">
            <a:avLst/>
          </a:prstGeom>
          <a:solidFill>
            <a:srgbClr val="C3C3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Cine </a:t>
            </a:r>
            <a:r>
              <a:rPr lang="en-US" sz="2000" dirty="0" err="1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este</a:t>
            </a:r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fitREISEN </a:t>
            </a:r>
          </a:p>
          <a:p>
            <a:r>
              <a:rPr lang="en-US" sz="2000" dirty="0" err="1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Tipuri</a:t>
            </a:r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</a:t>
            </a:r>
            <a:r>
              <a:rPr lang="en-US" sz="2000" dirty="0" err="1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calatorii</a:t>
            </a:r>
            <a:endParaRPr lang="en-US" sz="2000" dirty="0">
              <a:solidFill>
                <a:srgbClr val="001C4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000" dirty="0" err="1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Recomandari</a:t>
            </a:r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000" dirty="0" err="1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pachete</a:t>
            </a:r>
            <a:endParaRPr lang="en-US" sz="2000" dirty="0">
              <a:solidFill>
                <a:srgbClr val="001C4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000" dirty="0" err="1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Coduri</a:t>
            </a:r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GDS</a:t>
            </a:r>
          </a:p>
          <a:p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Info utile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erson sitting on a wooden surface with her hands together&#10;&#10;Description automatically generated">
            <a:extLst>
              <a:ext uri="{FF2B5EF4-FFF2-40B4-BE49-F238E27FC236}">
                <a16:creationId xmlns:a16="http://schemas.microsoft.com/office/drawing/2014/main" id="{511EC584-03B5-1C7F-6B46-B378A8B5D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338" y="-76200"/>
            <a:ext cx="10400044" cy="70104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9999091" y="0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515600" y="612706"/>
            <a:ext cx="1524000" cy="6097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304B6A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Cine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304B6A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este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304B6A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fitREISEN?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8692" y="950986"/>
            <a:ext cx="9565908" cy="1860125"/>
          </a:xfrm>
          <a:prstGeom prst="rect">
            <a:avLst/>
          </a:prstGeom>
          <a:noFill/>
        </p:spPr>
        <p:txBody>
          <a:bodyPr vert="horz" wrap="square" lIns="0" tIns="13335" rIns="0" bIns="0" rtlCol="0">
            <a:spAutoFit/>
          </a:bodyPr>
          <a:lstStyle/>
          <a:p>
            <a:pPr marL="355600" marR="5080" lvl="0" indent="-342900">
              <a:buFont typeface="Wingdings" panose="05000000000000000000" pitchFamily="2" charset="2"/>
              <a:buChar char="Ø"/>
              <a:defRPr/>
            </a:pPr>
            <a:r>
              <a:rPr lang="en-US" sz="2000" spc="-5" dirty="0">
                <a:latin typeface="Verdana"/>
              </a:rPr>
              <a:t>Specialist pe </a:t>
            </a:r>
            <a:r>
              <a:rPr lang="en-US" sz="2000" spc="-5" dirty="0" err="1">
                <a:latin typeface="Verdana"/>
              </a:rPr>
              <a:t>segmentul</a:t>
            </a:r>
            <a:r>
              <a:rPr lang="en-US" sz="2000" spc="-5" dirty="0">
                <a:latin typeface="Verdana"/>
              </a:rPr>
              <a:t> de wellbeing </a:t>
            </a:r>
            <a:r>
              <a:rPr lang="en-US" sz="2000" spc="-5" dirty="0" err="1">
                <a:latin typeface="Verdana"/>
              </a:rPr>
              <a:t>si</a:t>
            </a:r>
            <a:r>
              <a:rPr lang="en-US" sz="2000" spc="-5" dirty="0">
                <a:latin typeface="Verdana"/>
              </a:rPr>
              <a:t> wellness de </a:t>
            </a:r>
            <a:r>
              <a:rPr lang="en-US" sz="2000" spc="-5" dirty="0" err="1">
                <a:latin typeface="Verdana"/>
              </a:rPr>
              <a:t>peste</a:t>
            </a:r>
            <a:r>
              <a:rPr lang="en-US" sz="2000" spc="-5" dirty="0">
                <a:latin typeface="Verdana"/>
              </a:rPr>
              <a:t> 40 de ani </a:t>
            </a:r>
          </a:p>
          <a:p>
            <a:pPr marL="355600" marR="5080" lvl="0" indent="-342900">
              <a:buFont typeface="Wingdings" panose="05000000000000000000" pitchFamily="2" charset="2"/>
              <a:buChar char="Ø"/>
              <a:defRPr/>
            </a:pPr>
            <a:r>
              <a:rPr lang="en-US" sz="2000" spc="-5" dirty="0" err="1">
                <a:latin typeface="Verdana"/>
              </a:rPr>
              <a:t>Experiente</a:t>
            </a:r>
            <a:r>
              <a:rPr lang="en-US" sz="2000" spc="-5" dirty="0">
                <a:latin typeface="Verdana"/>
              </a:rPr>
              <a:t> de </a:t>
            </a:r>
            <a:r>
              <a:rPr lang="en-US" sz="2000" spc="-5" dirty="0" err="1">
                <a:latin typeface="Verdana"/>
              </a:rPr>
              <a:t>neuitat</a:t>
            </a:r>
            <a:r>
              <a:rPr lang="en-US" sz="2000" spc="-5" dirty="0">
                <a:latin typeface="Verdana"/>
              </a:rPr>
              <a:t> </a:t>
            </a:r>
          </a:p>
          <a:p>
            <a:pPr marL="355600" marR="5080" lvl="0" indent="-342900">
              <a:buFont typeface="Wingdings" panose="05000000000000000000" pitchFamily="2" charset="2"/>
              <a:buChar char="Ø"/>
              <a:defRPr/>
            </a:pPr>
            <a:r>
              <a:rPr lang="en-US" sz="2000" spc="-5" dirty="0">
                <a:latin typeface="Verdana"/>
              </a:rPr>
              <a:t>Accent pe </a:t>
            </a:r>
            <a:r>
              <a:rPr lang="en-US" sz="2000" spc="-5" dirty="0" err="1">
                <a:latin typeface="Verdana"/>
              </a:rPr>
              <a:t>mentinerea</a:t>
            </a:r>
            <a:r>
              <a:rPr lang="en-US" sz="2000" spc="-5" dirty="0">
                <a:latin typeface="Verdana"/>
              </a:rPr>
              <a:t> </a:t>
            </a:r>
            <a:r>
              <a:rPr lang="en-US" sz="2000" spc="-5" dirty="0" err="1">
                <a:latin typeface="Verdana"/>
              </a:rPr>
              <a:t>unei</a:t>
            </a:r>
            <a:r>
              <a:rPr lang="en-US" sz="2000" spc="-5" dirty="0">
                <a:latin typeface="Verdana"/>
              </a:rPr>
              <a:t> </a:t>
            </a:r>
            <a:r>
              <a:rPr lang="en-US" sz="2000" spc="-5" dirty="0" err="1">
                <a:latin typeface="Verdana"/>
              </a:rPr>
              <a:t>stari</a:t>
            </a:r>
            <a:r>
              <a:rPr lang="en-US" sz="2000" spc="-5" dirty="0">
                <a:latin typeface="Verdana"/>
              </a:rPr>
              <a:t> de </a:t>
            </a:r>
            <a:r>
              <a:rPr lang="en-US" sz="2000" spc="-5" dirty="0" err="1">
                <a:latin typeface="Verdana"/>
              </a:rPr>
              <a:t>sanatate</a:t>
            </a:r>
            <a:r>
              <a:rPr lang="en-US" sz="2000" spc="-5" dirty="0">
                <a:latin typeface="Verdana"/>
              </a:rPr>
              <a:t> optime </a:t>
            </a:r>
            <a:r>
              <a:rPr lang="en-US" sz="2000" spc="-5" dirty="0" err="1">
                <a:latin typeface="Verdana"/>
              </a:rPr>
              <a:t>si</a:t>
            </a:r>
            <a:r>
              <a:rPr lang="en-US" sz="2000" spc="-5" dirty="0">
                <a:latin typeface="Verdana"/>
              </a:rPr>
              <a:t> a </a:t>
            </a:r>
            <a:r>
              <a:rPr lang="en-US" sz="2000" spc="-5" dirty="0" err="1">
                <a:latin typeface="Verdana"/>
              </a:rPr>
              <a:t>bunei</a:t>
            </a:r>
            <a:r>
              <a:rPr lang="en-US" sz="2000" spc="-5" dirty="0">
                <a:latin typeface="Verdana"/>
              </a:rPr>
              <a:t> </a:t>
            </a:r>
            <a:r>
              <a:rPr lang="en-US" sz="2000" spc="-5" dirty="0" err="1">
                <a:latin typeface="Verdana"/>
              </a:rPr>
              <a:t>dispozitii</a:t>
            </a:r>
            <a:endParaRPr lang="en-US" sz="2000" spc="-5" dirty="0">
              <a:latin typeface="Verdana"/>
            </a:endParaRPr>
          </a:p>
          <a:p>
            <a:pPr marL="355600" marR="5080" lvl="0" indent="-342900">
              <a:buFont typeface="Wingdings" panose="05000000000000000000" pitchFamily="2" charset="2"/>
              <a:buChar char="Ø"/>
              <a:defRPr/>
            </a:pPr>
            <a:r>
              <a:rPr lang="en-US" sz="2000" spc="-5" dirty="0">
                <a:latin typeface="Verdana"/>
              </a:rPr>
              <a:t>5.000 de </a:t>
            </a:r>
            <a:r>
              <a:rPr lang="en-US" sz="2000" spc="-5" dirty="0" err="1">
                <a:latin typeface="Verdana"/>
              </a:rPr>
              <a:t>oferte</a:t>
            </a:r>
            <a:r>
              <a:rPr lang="en-US" sz="2000" spc="-5" dirty="0">
                <a:latin typeface="Verdana"/>
              </a:rPr>
              <a:t> in </a:t>
            </a:r>
            <a:r>
              <a:rPr lang="en-US" sz="2000" spc="-5" dirty="0" err="1">
                <a:latin typeface="Verdana"/>
              </a:rPr>
              <a:t>peste</a:t>
            </a:r>
            <a:r>
              <a:rPr lang="en-US" sz="2000" spc="-5" dirty="0">
                <a:latin typeface="Verdana"/>
              </a:rPr>
              <a:t> 400 </a:t>
            </a:r>
            <a:r>
              <a:rPr lang="en-US" sz="2000" spc="-5" dirty="0" err="1">
                <a:latin typeface="Verdana"/>
              </a:rPr>
              <a:t>destinatii</a:t>
            </a:r>
            <a:r>
              <a:rPr lang="en-US" sz="2000" spc="-5" dirty="0">
                <a:latin typeface="Verdana"/>
              </a:rPr>
              <a:t> din 50 de tari  </a:t>
            </a:r>
          </a:p>
          <a:p>
            <a:pPr marL="355600" marR="5080" lvl="0" indent="-342900">
              <a:buFont typeface="Wingdings" panose="05000000000000000000" pitchFamily="2" charset="2"/>
              <a:buChar char="Ø"/>
              <a:defRPr/>
            </a:pPr>
            <a:r>
              <a:rPr lang="en-US" sz="2000" spc="-5" dirty="0" err="1">
                <a:latin typeface="Verdana"/>
              </a:rPr>
              <a:t>Pachete</a:t>
            </a:r>
            <a:r>
              <a:rPr lang="en-US" sz="2000" spc="-5" dirty="0">
                <a:latin typeface="Verdana"/>
              </a:rPr>
              <a:t> cu </a:t>
            </a:r>
            <a:r>
              <a:rPr lang="en-US" sz="2000" spc="-5" dirty="0" err="1">
                <a:latin typeface="Verdana"/>
              </a:rPr>
              <a:t>zbor</a:t>
            </a:r>
            <a:r>
              <a:rPr lang="en-US" sz="2000" spc="-5" dirty="0">
                <a:latin typeface="Verdana"/>
              </a:rPr>
              <a:t> din DE/AT/CH </a:t>
            </a:r>
            <a:r>
              <a:rPr lang="en-US" sz="2000" spc="-5" dirty="0" err="1">
                <a:latin typeface="Verdana"/>
              </a:rPr>
              <a:t>sau</a:t>
            </a:r>
            <a:r>
              <a:rPr lang="en-US" sz="2000" spc="-5" dirty="0">
                <a:latin typeface="Verdana"/>
              </a:rPr>
              <a:t> </a:t>
            </a:r>
            <a:r>
              <a:rPr lang="en-US" sz="2000" spc="-5" dirty="0" err="1">
                <a:latin typeface="Verdana"/>
              </a:rPr>
              <a:t>oferte</a:t>
            </a:r>
            <a:r>
              <a:rPr lang="en-US" sz="2000" spc="-5" dirty="0">
                <a:latin typeface="Verdana"/>
              </a:rPr>
              <a:t> de tip “component” (hotel only cu </a:t>
            </a:r>
            <a:r>
              <a:rPr lang="en-US" sz="2000" spc="-5" dirty="0" err="1">
                <a:latin typeface="Verdana"/>
              </a:rPr>
              <a:t>sau</a:t>
            </a:r>
            <a:r>
              <a:rPr lang="en-US" sz="2000" spc="-5" dirty="0">
                <a:latin typeface="Verdana"/>
              </a:rPr>
              <a:t> </a:t>
            </a:r>
            <a:r>
              <a:rPr lang="en-US" sz="2000" spc="-5" dirty="0" err="1">
                <a:latin typeface="Verdana"/>
              </a:rPr>
              <a:t>fara</a:t>
            </a:r>
            <a:r>
              <a:rPr lang="en-US" sz="2000" spc="-5" dirty="0">
                <a:latin typeface="Verdana"/>
              </a:rPr>
              <a:t> </a:t>
            </a:r>
            <a:r>
              <a:rPr lang="en-US" sz="2000" spc="-5" dirty="0" err="1">
                <a:latin typeface="Verdana"/>
              </a:rPr>
              <a:t>servicii</a:t>
            </a:r>
            <a:r>
              <a:rPr lang="en-US" sz="2000" spc="-5" dirty="0">
                <a:latin typeface="Verdana"/>
              </a:rPr>
              <a:t> de </a:t>
            </a:r>
            <a:r>
              <a:rPr lang="en-US" sz="2000" spc="-5" dirty="0" err="1">
                <a:latin typeface="Verdana"/>
              </a:rPr>
              <a:t>tratament</a:t>
            </a:r>
            <a:r>
              <a:rPr lang="en-US" sz="2000" spc="-5" dirty="0">
                <a:latin typeface="Verdana"/>
              </a:rPr>
              <a:t>)</a:t>
            </a:r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CA5E555F-7ABE-1A2E-87AE-6A144B654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1" y="254911"/>
            <a:ext cx="1435608" cy="45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3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glass jar with a drink in it next to fruit&#10;&#10;Description automatically generated">
            <a:extLst>
              <a:ext uri="{FF2B5EF4-FFF2-40B4-BE49-F238E27FC236}">
                <a16:creationId xmlns:a16="http://schemas.microsoft.com/office/drawing/2014/main" id="{BE0FD9DB-E48A-0CB4-7BC5-A1F63601D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0"/>
            <a:ext cx="10096500" cy="68580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2476142-9600-F15F-6BC3-1406967AD760}"/>
              </a:ext>
            </a:extLst>
          </p:cNvPr>
          <p:cNvGrpSpPr/>
          <p:nvPr/>
        </p:nvGrpSpPr>
        <p:grpSpPr>
          <a:xfrm>
            <a:off x="255246" y="0"/>
            <a:ext cx="11937135" cy="6448062"/>
            <a:chOff x="255246" y="0"/>
            <a:chExt cx="11937135" cy="6448062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515" y="3996054"/>
              <a:ext cx="352044" cy="133642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19862" y="799337"/>
              <a:ext cx="0" cy="2169160"/>
            </a:xfrm>
            <a:custGeom>
              <a:avLst/>
              <a:gdLst/>
              <a:ahLst/>
              <a:cxnLst/>
              <a:rect l="l" t="t" r="r" b="b"/>
              <a:pathLst>
                <a:path h="2169160">
                  <a:moveTo>
                    <a:pt x="0" y="2168652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006C6C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5246" y="6138018"/>
              <a:ext cx="630134" cy="31004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999091" y="0"/>
              <a:ext cx="2193290" cy="2057400"/>
            </a:xfrm>
            <a:custGeom>
              <a:avLst/>
              <a:gdLst/>
              <a:ahLst/>
              <a:cxnLst/>
              <a:rect l="l" t="t" r="r" b="b"/>
              <a:pathLst>
                <a:path w="2193290" h="2057400">
                  <a:moveTo>
                    <a:pt x="2192908" y="0"/>
                  </a:moveTo>
                  <a:lnTo>
                    <a:pt x="998854" y="0"/>
                  </a:lnTo>
                  <a:lnTo>
                    <a:pt x="946403" y="5842"/>
                  </a:lnTo>
                  <a:lnTo>
                    <a:pt x="894968" y="13843"/>
                  </a:lnTo>
                  <a:lnTo>
                    <a:pt x="844423" y="24129"/>
                  </a:lnTo>
                  <a:lnTo>
                    <a:pt x="794765" y="36449"/>
                  </a:lnTo>
                  <a:lnTo>
                    <a:pt x="745998" y="50926"/>
                  </a:lnTo>
                  <a:lnTo>
                    <a:pt x="698245" y="67309"/>
                  </a:lnTo>
                  <a:lnTo>
                    <a:pt x="651636" y="85725"/>
                  </a:lnTo>
                  <a:lnTo>
                    <a:pt x="606170" y="106045"/>
                  </a:lnTo>
                  <a:lnTo>
                    <a:pt x="561720" y="128270"/>
                  </a:lnTo>
                  <a:lnTo>
                    <a:pt x="518667" y="152146"/>
                  </a:lnTo>
                  <a:lnTo>
                    <a:pt x="476884" y="177926"/>
                  </a:lnTo>
                  <a:lnTo>
                    <a:pt x="436372" y="205358"/>
                  </a:lnTo>
                  <a:lnTo>
                    <a:pt x="397255" y="234442"/>
                  </a:lnTo>
                  <a:lnTo>
                    <a:pt x="359663" y="265049"/>
                  </a:lnTo>
                  <a:lnTo>
                    <a:pt x="323595" y="297179"/>
                  </a:lnTo>
                  <a:lnTo>
                    <a:pt x="289178" y="330834"/>
                  </a:lnTo>
                  <a:lnTo>
                    <a:pt x="256285" y="365887"/>
                  </a:lnTo>
                  <a:lnTo>
                    <a:pt x="225170" y="402336"/>
                  </a:lnTo>
                  <a:lnTo>
                    <a:pt x="195833" y="440054"/>
                  </a:lnTo>
                  <a:lnTo>
                    <a:pt x="168275" y="479171"/>
                  </a:lnTo>
                  <a:lnTo>
                    <a:pt x="142493" y="519302"/>
                  </a:lnTo>
                  <a:lnTo>
                    <a:pt x="118744" y="560704"/>
                  </a:lnTo>
                  <a:lnTo>
                    <a:pt x="97027" y="603250"/>
                  </a:lnTo>
                  <a:lnTo>
                    <a:pt x="77215" y="646684"/>
                  </a:lnTo>
                  <a:lnTo>
                    <a:pt x="59689" y="691261"/>
                  </a:lnTo>
                  <a:lnTo>
                    <a:pt x="44195" y="736726"/>
                  </a:lnTo>
                  <a:lnTo>
                    <a:pt x="30987" y="783082"/>
                  </a:lnTo>
                  <a:lnTo>
                    <a:pt x="19938" y="830199"/>
                  </a:lnTo>
                  <a:lnTo>
                    <a:pt x="11302" y="878204"/>
                  </a:lnTo>
                  <a:lnTo>
                    <a:pt x="5079" y="926846"/>
                  </a:lnTo>
                  <a:lnTo>
                    <a:pt x="1269" y="976122"/>
                  </a:lnTo>
                  <a:lnTo>
                    <a:pt x="0" y="1026033"/>
                  </a:lnTo>
                  <a:lnTo>
                    <a:pt x="1269" y="1076071"/>
                  </a:lnTo>
                  <a:lnTo>
                    <a:pt x="5079" y="1125347"/>
                  </a:lnTo>
                  <a:lnTo>
                    <a:pt x="11302" y="1173988"/>
                  </a:lnTo>
                  <a:lnTo>
                    <a:pt x="19938" y="1221994"/>
                  </a:lnTo>
                  <a:lnTo>
                    <a:pt x="30987" y="1269111"/>
                  </a:lnTo>
                  <a:lnTo>
                    <a:pt x="44195" y="1315465"/>
                  </a:lnTo>
                  <a:lnTo>
                    <a:pt x="59689" y="1360932"/>
                  </a:lnTo>
                  <a:lnTo>
                    <a:pt x="77215" y="1405382"/>
                  </a:lnTo>
                  <a:lnTo>
                    <a:pt x="97027" y="1448942"/>
                  </a:lnTo>
                  <a:lnTo>
                    <a:pt x="118744" y="1491488"/>
                  </a:lnTo>
                  <a:lnTo>
                    <a:pt x="142493" y="1532763"/>
                  </a:lnTo>
                  <a:lnTo>
                    <a:pt x="168275" y="1573022"/>
                  </a:lnTo>
                  <a:lnTo>
                    <a:pt x="195833" y="1612011"/>
                  </a:lnTo>
                  <a:lnTo>
                    <a:pt x="225170" y="1649857"/>
                  </a:lnTo>
                  <a:lnTo>
                    <a:pt x="256285" y="1686305"/>
                  </a:lnTo>
                  <a:lnTo>
                    <a:pt x="289178" y="1721358"/>
                  </a:lnTo>
                  <a:lnTo>
                    <a:pt x="323595" y="1755013"/>
                  </a:lnTo>
                  <a:lnTo>
                    <a:pt x="359663" y="1787144"/>
                  </a:lnTo>
                  <a:lnTo>
                    <a:pt x="397255" y="1817751"/>
                  </a:lnTo>
                  <a:lnTo>
                    <a:pt x="436372" y="1846834"/>
                  </a:lnTo>
                  <a:lnTo>
                    <a:pt x="476884" y="1874265"/>
                  </a:lnTo>
                  <a:lnTo>
                    <a:pt x="518667" y="1899920"/>
                  </a:lnTo>
                  <a:lnTo>
                    <a:pt x="561720" y="1923923"/>
                  </a:lnTo>
                  <a:lnTo>
                    <a:pt x="606170" y="1946148"/>
                  </a:lnTo>
                  <a:lnTo>
                    <a:pt x="651636" y="1966467"/>
                  </a:lnTo>
                  <a:lnTo>
                    <a:pt x="698245" y="1984883"/>
                  </a:lnTo>
                  <a:lnTo>
                    <a:pt x="745998" y="2001265"/>
                  </a:lnTo>
                  <a:lnTo>
                    <a:pt x="794765" y="2015744"/>
                  </a:lnTo>
                  <a:lnTo>
                    <a:pt x="844423" y="2028063"/>
                  </a:lnTo>
                  <a:lnTo>
                    <a:pt x="894968" y="2038350"/>
                  </a:lnTo>
                  <a:lnTo>
                    <a:pt x="946403" y="2046351"/>
                  </a:lnTo>
                  <a:lnTo>
                    <a:pt x="998474" y="2052192"/>
                  </a:lnTo>
                  <a:lnTo>
                    <a:pt x="1051432" y="2055749"/>
                  </a:lnTo>
                  <a:lnTo>
                    <a:pt x="1104900" y="2056891"/>
                  </a:lnTo>
                  <a:lnTo>
                    <a:pt x="1158493" y="2055749"/>
                  </a:lnTo>
                  <a:lnTo>
                    <a:pt x="1211326" y="2052192"/>
                  </a:lnTo>
                  <a:lnTo>
                    <a:pt x="1263523" y="2046351"/>
                  </a:lnTo>
                  <a:lnTo>
                    <a:pt x="1314830" y="2038350"/>
                  </a:lnTo>
                  <a:lnTo>
                    <a:pt x="1365503" y="2028063"/>
                  </a:lnTo>
                  <a:lnTo>
                    <a:pt x="1415160" y="2015744"/>
                  </a:lnTo>
                  <a:lnTo>
                    <a:pt x="1463802" y="2001265"/>
                  </a:lnTo>
                  <a:lnTo>
                    <a:pt x="1511553" y="1984883"/>
                  </a:lnTo>
                  <a:lnTo>
                    <a:pt x="1558162" y="1966467"/>
                  </a:lnTo>
                  <a:lnTo>
                    <a:pt x="1603755" y="1946148"/>
                  </a:lnTo>
                  <a:lnTo>
                    <a:pt x="1648078" y="1923923"/>
                  </a:lnTo>
                  <a:lnTo>
                    <a:pt x="1691258" y="1899920"/>
                  </a:lnTo>
                  <a:lnTo>
                    <a:pt x="1733041" y="1874265"/>
                  </a:lnTo>
                  <a:lnTo>
                    <a:pt x="1773427" y="1846834"/>
                  </a:lnTo>
                  <a:lnTo>
                    <a:pt x="1812543" y="1817751"/>
                  </a:lnTo>
                  <a:lnTo>
                    <a:pt x="1850135" y="1787144"/>
                  </a:lnTo>
                  <a:lnTo>
                    <a:pt x="1886203" y="1755013"/>
                  </a:lnTo>
                  <a:lnTo>
                    <a:pt x="1920748" y="1721358"/>
                  </a:lnTo>
                  <a:lnTo>
                    <a:pt x="1953513" y="1686305"/>
                  </a:lnTo>
                  <a:lnTo>
                    <a:pt x="1984628" y="1649857"/>
                  </a:lnTo>
                  <a:lnTo>
                    <a:pt x="2014092" y="1612011"/>
                  </a:lnTo>
                  <a:lnTo>
                    <a:pt x="2041652" y="1573022"/>
                  </a:lnTo>
                  <a:lnTo>
                    <a:pt x="2067305" y="1532763"/>
                  </a:lnTo>
                  <a:lnTo>
                    <a:pt x="2091054" y="1491488"/>
                  </a:lnTo>
                  <a:lnTo>
                    <a:pt x="2112899" y="1448942"/>
                  </a:lnTo>
                  <a:lnTo>
                    <a:pt x="2132583" y="1405382"/>
                  </a:lnTo>
                  <a:lnTo>
                    <a:pt x="2150236" y="1360932"/>
                  </a:lnTo>
                  <a:lnTo>
                    <a:pt x="2165730" y="1315465"/>
                  </a:lnTo>
                  <a:lnTo>
                    <a:pt x="2178938" y="1269111"/>
                  </a:lnTo>
                  <a:lnTo>
                    <a:pt x="2189860" y="1221994"/>
                  </a:lnTo>
                  <a:lnTo>
                    <a:pt x="2192908" y="1205050"/>
                  </a:lnTo>
                  <a:lnTo>
                    <a:pt x="2192908" y="0"/>
                  </a:lnTo>
                  <a:close/>
                </a:path>
              </a:pathLst>
            </a:custGeom>
            <a:solidFill>
              <a:srgbClr val="78B41C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10515600" y="685618"/>
              <a:ext cx="1353320" cy="60978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900" b="1" spc="-10" dirty="0" err="1">
                  <a:solidFill>
                    <a:srgbClr val="001A41"/>
                  </a:solidFill>
                  <a:latin typeface="Verdana"/>
                  <a:cs typeface="Verdana"/>
                </a:rPr>
                <a:t>Tipuri</a:t>
              </a:r>
              <a:r>
                <a:rPr lang="en-US" sz="1900" b="1" spc="-10" dirty="0">
                  <a:solidFill>
                    <a:srgbClr val="001A41"/>
                  </a:solidFill>
                  <a:latin typeface="Verdana"/>
                  <a:cs typeface="Verdana"/>
                </a:rPr>
                <a:t> de  </a:t>
              </a:r>
            </a:p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1" i="0" u="none" strike="noStrike" kern="1200" cap="none" spc="-10" normalizeH="0" baseline="0" noProof="0" dirty="0" err="1">
                  <a:ln>
                    <a:noFill/>
                  </a:ln>
                  <a:solidFill>
                    <a:srgbClr val="001A41"/>
                  </a:solidFill>
                  <a:effectLst/>
                  <a:uLnTx/>
                  <a:uFillTx/>
                  <a:latin typeface="Verdana"/>
                  <a:ea typeface="+mn-ea"/>
                  <a:cs typeface="Verdana"/>
                </a:rPr>
                <a:t>calatorii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endParaRPr>
            </a:p>
          </p:txBody>
        </p:sp>
      </p:grp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176F996C-6E08-A3C9-F5BF-5D20613C8E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6EB89F8-E615-F08D-0F7F-97FDAF74A018}"/>
              </a:ext>
            </a:extLst>
          </p:cNvPr>
          <p:cNvSpPr/>
          <p:nvPr/>
        </p:nvSpPr>
        <p:spPr>
          <a:xfrm>
            <a:off x="7086600" y="2940934"/>
            <a:ext cx="4664917" cy="1783465"/>
          </a:xfrm>
          <a:prstGeom prst="roundRect">
            <a:avLst/>
          </a:prstGeom>
          <a:solidFill>
            <a:srgbClr val="F5F1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Ayurveda travel </a:t>
            </a:r>
          </a:p>
          <a:p>
            <a:pPr algn="ctr"/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Yoga travel</a:t>
            </a:r>
          </a:p>
          <a:p>
            <a:pPr algn="ctr"/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Cure de Fasting, Detox &amp; </a:t>
            </a:r>
            <a:r>
              <a:rPr lang="en-US" sz="2000" dirty="0" err="1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Nutritie</a:t>
            </a:r>
            <a:endParaRPr lang="en-US" sz="2000" dirty="0">
              <a:solidFill>
                <a:srgbClr val="001C4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Wellness &amp; Beauty Travel</a:t>
            </a:r>
          </a:p>
          <a:p>
            <a:pPr algn="ctr"/>
            <a:r>
              <a:rPr lang="en-US" sz="2000" dirty="0">
                <a:solidFill>
                  <a:srgbClr val="001C4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Fit &amp; active </a:t>
            </a:r>
          </a:p>
        </p:txBody>
      </p:sp>
    </p:spTree>
    <p:extLst>
      <p:ext uri="{BB962C8B-B14F-4D97-AF65-F5344CB8AC3E}">
        <p14:creationId xmlns:p14="http://schemas.microsoft.com/office/powerpoint/2010/main" val="2232604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tanding on a hill with her arms out&#10;&#10;Description automatically generated">
            <a:extLst>
              <a:ext uri="{FF2B5EF4-FFF2-40B4-BE49-F238E27FC236}">
                <a16:creationId xmlns:a16="http://schemas.microsoft.com/office/drawing/2014/main" id="{CB7C6E95-9C68-C9C0-503A-625A4DAF5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1774"/>
            <a:ext cx="12192000" cy="44262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3F8344-8D5C-12C7-D0CB-72A52E006F54}"/>
              </a:ext>
            </a:extLst>
          </p:cNvPr>
          <p:cNvSpPr txBox="1"/>
          <p:nvPr/>
        </p:nvSpPr>
        <p:spPr>
          <a:xfrm>
            <a:off x="4800602" y="503726"/>
            <a:ext cx="7391398" cy="1477328"/>
          </a:xfrm>
          <a:prstGeom prst="rect">
            <a:avLst/>
          </a:prstGeom>
          <a:noFill/>
          <a:ln>
            <a:solidFill>
              <a:srgbClr val="CDD988"/>
            </a:solidFill>
          </a:ln>
        </p:spPr>
        <p:txBody>
          <a:bodyPr wrap="square" rtlCol="0">
            <a:spAutoFit/>
          </a:bodyPr>
          <a:lstStyle/>
          <a:p>
            <a:pPr marL="12700" marR="1398905" algn="r">
              <a:spcBef>
                <a:spcPts val="105"/>
              </a:spcBef>
              <a:defRPr/>
            </a:pPr>
            <a:r>
              <a:rPr lang="en-US" b="1" spc="-5" dirty="0">
                <a:solidFill>
                  <a:srgbClr val="78B41C"/>
                </a:solidFill>
                <a:latin typeface="Verdana"/>
              </a:rPr>
              <a:t>DESTINATII </a:t>
            </a:r>
            <a:r>
              <a:rPr lang="en-US" b="1" spc="-5" dirty="0" err="1">
                <a:solidFill>
                  <a:srgbClr val="78B41C"/>
                </a:solidFill>
                <a:latin typeface="Verdana"/>
              </a:rPr>
              <a:t>indragite</a:t>
            </a:r>
            <a:r>
              <a:rPr lang="en-US" b="1" spc="-5" dirty="0">
                <a:solidFill>
                  <a:srgbClr val="78B41C"/>
                </a:solidFill>
                <a:latin typeface="Verdana"/>
              </a:rPr>
              <a:t>: </a:t>
            </a:r>
            <a:endParaRPr lang="en-US" dirty="0">
              <a:solidFill>
                <a:srgbClr val="78B41C"/>
              </a:solidFill>
            </a:endParaRPr>
          </a:p>
          <a:p>
            <a:r>
              <a:rPr lang="en-US" b="1" spc="-5" dirty="0">
                <a:solidFill>
                  <a:srgbClr val="78B41C"/>
                </a:solidFill>
                <a:latin typeface="Verdana"/>
              </a:rPr>
              <a:t>EUROPA</a:t>
            </a:r>
            <a:r>
              <a:rPr lang="en-US" b="1" spc="-5" dirty="0">
                <a:solidFill>
                  <a:srgbClr val="6D7B3E"/>
                </a:solidFill>
                <a:latin typeface="Verdana"/>
              </a:rPr>
              <a:t>: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Italia,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</a:rPr>
              <a:t>Spania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</a:rPr>
              <a:t>Cipru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r>
              <a:rPr lang="en-US" b="1" spc="-5" dirty="0">
                <a:solidFill>
                  <a:srgbClr val="78B41C"/>
                </a:solidFill>
                <a:latin typeface="Verdana"/>
              </a:rPr>
              <a:t>TURCIA, ORIENT</a:t>
            </a:r>
            <a:endParaRPr lang="en-US" dirty="0">
              <a:solidFill>
                <a:srgbClr val="78B41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b="1" spc="-5" dirty="0">
                <a:solidFill>
                  <a:srgbClr val="78B4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ASIA</a:t>
            </a:r>
            <a:r>
              <a:rPr lang="en-US" b="1" spc="-5" dirty="0">
                <a:solidFill>
                  <a:srgbClr val="6D7B3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</a:rPr>
              <a:t>Thailanda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, Sri Lanka, Bali, India,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</a:rPr>
              <a:t>Indonezia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, Vietnam</a:t>
            </a:r>
            <a:endParaRPr lang="en-US" b="1" spc="-5" dirty="0">
              <a:solidFill>
                <a:srgbClr val="6D7B3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b="1" spc="-5" dirty="0">
                <a:solidFill>
                  <a:srgbClr val="78B4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OCEANUL INDIAN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</a:rPr>
              <a:t>Maldive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, Mauritius </a:t>
            </a: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8" name="Picture 7" descr="A green and blue logo&#10;&#10;Description automatically generated">
            <a:extLst>
              <a:ext uri="{FF2B5EF4-FFF2-40B4-BE49-F238E27FC236}">
                <a16:creationId xmlns:a16="http://schemas.microsoft.com/office/drawing/2014/main" id="{BE3A85DC-EDAB-12FC-CD3E-2B26D93DDB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25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stack of black stones with leaves on top&#10;&#10;Description automatically generated">
            <a:extLst>
              <a:ext uri="{FF2B5EF4-FFF2-40B4-BE49-F238E27FC236}">
                <a16:creationId xmlns:a16="http://schemas.microsoft.com/office/drawing/2014/main" id="{D0CF163E-7948-F91F-8BA9-9CAABAE5D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91297" cy="685439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EE993423-FFFF-6530-6E91-BA5513E3AF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65" y="254911"/>
            <a:ext cx="1435608" cy="451104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0C1A6C77-85AC-1142-27AC-D67CC0118062}"/>
              </a:ext>
            </a:extLst>
          </p:cNvPr>
          <p:cNvSpPr/>
          <p:nvPr/>
        </p:nvSpPr>
        <p:spPr>
          <a:xfrm>
            <a:off x="9998710" y="0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E909269E-D855-6AE6-22E9-A645E1BE8E28}"/>
              </a:ext>
            </a:extLst>
          </p:cNvPr>
          <p:cNvSpPr txBox="1"/>
          <p:nvPr/>
        </p:nvSpPr>
        <p:spPr>
          <a:xfrm>
            <a:off x="10601528" y="646777"/>
            <a:ext cx="1141426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Coduri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sistem</a:t>
            </a:r>
            <a:endParaRPr kumimoji="0" lang="en-US" sz="1900" b="1" i="0" u="none" strike="noStrike" kern="1200" cap="none" spc="-1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26B268A-33B1-9ACF-6D03-6FE25AF9C052}"/>
              </a:ext>
            </a:extLst>
          </p:cNvPr>
          <p:cNvSpPr/>
          <p:nvPr/>
        </p:nvSpPr>
        <p:spPr>
          <a:xfrm>
            <a:off x="5389335" y="2702772"/>
            <a:ext cx="6353619" cy="2401063"/>
          </a:xfrm>
          <a:prstGeom prst="round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Codificare GDS: FIT </a:t>
            </a:r>
          </a:p>
          <a:p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Inchidere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rez in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optiune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“O”</a:t>
            </a:r>
          </a:p>
          <a:p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Inchidere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rez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ferma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“B”</a:t>
            </a:r>
          </a:p>
          <a:p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Afisare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rez: “D” (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booking nr) </a:t>
            </a:r>
          </a:p>
          <a:p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Anulare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rez: “S” (+ pe prima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cifra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din rez in Toma) </a:t>
            </a:r>
          </a:p>
          <a:p>
            <a:endParaRPr lang="en-US" dirty="0">
              <a:solidFill>
                <a:srgbClr val="002348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cautarea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ofertelor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 GDS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sau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pe link:</a:t>
            </a:r>
            <a:endParaRPr lang="en-US" dirty="0">
              <a:solidFill>
                <a:srgbClr val="002348"/>
              </a:solidFill>
              <a:latin typeface="Verdana" panose="020B0604030504040204" pitchFamily="34" charset="0"/>
              <a:ea typeface="Verdana" panose="020B0604030504040204" pitchFamily="34" charset="0"/>
              <a:hlinkClick r:id="rId6"/>
            </a:endParaRPr>
          </a:p>
          <a:p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6"/>
              </a:rPr>
              <a:t>https://www.fitreisen.de/?agenturnr=10009526</a:t>
            </a:r>
            <a:endParaRPr lang="en-US" dirty="0">
              <a:solidFill>
                <a:srgbClr val="002348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541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3261A9E-9E90-D960-FCB9-445D5A4EF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7DC7BCC-BADF-1BF6-C5B6-EABBC32A25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255476"/>
            <a:ext cx="9296397" cy="5586284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500F6964-25F1-A562-9829-FEEF5643704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68BFD81D-32F4-B716-3CF4-0DB5EC392240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EAF2B93B-91E4-C47C-8C54-A6401F86798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339BFA40-AA5B-0DA0-F41F-7FA9D2D27B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6B67D99C-AA58-2D52-F786-EB1B0A3775B7}"/>
              </a:ext>
            </a:extLst>
          </p:cNvPr>
          <p:cNvSpPr/>
          <p:nvPr/>
        </p:nvSpPr>
        <p:spPr>
          <a:xfrm>
            <a:off x="9998710" y="-21946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1DD82AAE-7BA3-E714-2183-3E45EF378951}"/>
              </a:ext>
            </a:extLst>
          </p:cNvPr>
          <p:cNvSpPr txBox="1"/>
          <p:nvPr/>
        </p:nvSpPr>
        <p:spPr>
          <a:xfrm>
            <a:off x="10476097" y="785505"/>
            <a:ext cx="1353320" cy="3045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Link b2b 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EA321F4-A513-2FC9-7DC6-A2012CC1E91F}"/>
              </a:ext>
            </a:extLst>
          </p:cNvPr>
          <p:cNvSpPr/>
          <p:nvPr/>
        </p:nvSpPr>
        <p:spPr>
          <a:xfrm>
            <a:off x="670559" y="860240"/>
            <a:ext cx="8549641" cy="873332"/>
          </a:xfrm>
          <a:prstGeom prst="round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348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  <a:hlinkClick r:id="rId6"/>
              </a:rPr>
              <a:t>https://www.fitreisen.de/?agenturnr=10009526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348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Cautarea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pe link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este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mai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facila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 se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poate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accesa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google translate;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rez se face in GDS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348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6101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4F24C99-3290-81DE-F267-CEBD66B53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184EDB6-213A-CB64-933C-2D24AAC32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949"/>
            <a:ext cx="12192000" cy="636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B9B676C8-D1B4-DE9F-4CF4-5F1E2C0FCCB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2C9298C3-C630-437F-75F8-F743C1EA795B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CA6295E8-BA31-C5A9-42CD-C5A612E4B2F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64E5DAB5-2789-944B-3BCF-44B182BE8E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48" y="254911"/>
            <a:ext cx="1435608" cy="451104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B8219387-B9DD-D674-90C8-6EA3EF9F9D7F}"/>
              </a:ext>
            </a:extLst>
          </p:cNvPr>
          <p:cNvSpPr/>
          <p:nvPr/>
        </p:nvSpPr>
        <p:spPr>
          <a:xfrm>
            <a:off x="9998710" y="-21946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11">
            <a:extLst>
              <a:ext uri="{FF2B5EF4-FFF2-40B4-BE49-F238E27FC236}">
                <a16:creationId xmlns:a16="http://schemas.microsoft.com/office/drawing/2014/main" id="{39CC4EE6-773B-CA6A-9644-2C8207389257}"/>
              </a:ext>
            </a:extLst>
          </p:cNvPr>
          <p:cNvSpPr txBox="1"/>
          <p:nvPr/>
        </p:nvSpPr>
        <p:spPr>
          <a:xfrm>
            <a:off x="10289805" y="648512"/>
            <a:ext cx="190868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Recomandari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pachete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DF64525-6CEA-B1CE-90C5-72878F773CB6}"/>
              </a:ext>
            </a:extLst>
          </p:cNvPr>
          <p:cNvSpPr/>
          <p:nvPr/>
        </p:nvSpPr>
        <p:spPr>
          <a:xfrm>
            <a:off x="989074" y="3886200"/>
            <a:ext cx="11060725" cy="2581035"/>
          </a:xfrm>
          <a:prstGeom prst="roundRect">
            <a:avLst/>
          </a:prstGeom>
          <a:solidFill>
            <a:srgbClr val="DCE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Resort de lux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situat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 SE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peninsulei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Bodrum </a:t>
            </a:r>
          </a:p>
          <a:p>
            <a:pPr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oaza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relaxare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cu o panorama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exceptionala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asupra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Marii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Egee</a:t>
            </a:r>
            <a:endParaRPr lang="en-US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Programe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programe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speciale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nutritie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detoxifiere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miscare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relaxare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terapii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diverse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pentru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mentinerea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sanatatii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Sanitas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SPA Wellness (3.000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mp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dispune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piscine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interioare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exterioare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ofera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varietate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facilitati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tratamente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saune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o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baie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aburi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o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baie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turceasca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talasoterapie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cu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apa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mare.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Talasoterapia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include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dusuri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cu jet,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masaje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aqua aerobic.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83DA5D2-14B7-7B71-71D0-9E5EC1A85112}"/>
              </a:ext>
            </a:extLst>
          </p:cNvPr>
          <p:cNvSpPr/>
          <p:nvPr/>
        </p:nvSpPr>
        <p:spPr>
          <a:xfrm>
            <a:off x="2162784" y="349581"/>
            <a:ext cx="7543800" cy="413874"/>
          </a:xfrm>
          <a:prstGeom prst="roundRect">
            <a:avLst/>
          </a:prstGeom>
          <a:solidFill>
            <a:srgbClr val="DCE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Sianji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Well-Being Resort 5* Bodrum</a:t>
            </a:r>
          </a:p>
        </p:txBody>
      </p:sp>
    </p:spTree>
    <p:extLst>
      <p:ext uri="{BB962C8B-B14F-4D97-AF65-F5344CB8AC3E}">
        <p14:creationId xmlns:p14="http://schemas.microsoft.com/office/powerpoint/2010/main" val="3303545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C8CF9E5-4D2B-B0DE-FA47-EE079C79C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>
            <a:extLst>
              <a:ext uri="{FF2B5EF4-FFF2-40B4-BE49-F238E27FC236}">
                <a16:creationId xmlns:a16="http://schemas.microsoft.com/office/drawing/2014/main" id="{58B0770D-1C10-2A3E-D42D-0D391588556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8515" y="3996054"/>
            <a:ext cx="352044" cy="133642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BF353775-9A1A-5934-F973-81D6AF2D421C}"/>
              </a:ext>
            </a:extLst>
          </p:cNvPr>
          <p:cNvSpPr/>
          <p:nvPr/>
        </p:nvSpPr>
        <p:spPr>
          <a:xfrm>
            <a:off x="419862" y="799337"/>
            <a:ext cx="0" cy="2169160"/>
          </a:xfrm>
          <a:custGeom>
            <a:avLst/>
            <a:gdLst/>
            <a:ahLst/>
            <a:cxnLst/>
            <a:rect l="l" t="t" r="r" b="b"/>
            <a:pathLst>
              <a:path h="2169160">
                <a:moveTo>
                  <a:pt x="0" y="2168652"/>
                </a:moveTo>
                <a:lnTo>
                  <a:pt x="0" y="0"/>
                </a:lnTo>
              </a:path>
            </a:pathLst>
          </a:custGeom>
          <a:ln w="38100">
            <a:solidFill>
              <a:srgbClr val="006C6C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65F152C6-6027-22A6-79BE-3A7394ABF24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5246" y="6138018"/>
            <a:ext cx="630134" cy="310044"/>
          </a:xfrm>
          <a:prstGeom prst="rect">
            <a:avLst/>
          </a:prstGeom>
        </p:spPr>
      </p:pic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D91BD92D-1996-6EBE-FD65-C92D68316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3" y="254911"/>
            <a:ext cx="1435608" cy="45110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C9C328C-5C77-E502-8381-58A5659E9048}"/>
              </a:ext>
            </a:extLst>
          </p:cNvPr>
          <p:cNvGrpSpPr/>
          <p:nvPr/>
        </p:nvGrpSpPr>
        <p:grpSpPr>
          <a:xfrm>
            <a:off x="1067951" y="4822547"/>
            <a:ext cx="10445385" cy="2035453"/>
            <a:chOff x="831895" y="4664263"/>
            <a:chExt cx="10255854" cy="1717028"/>
          </a:xfrm>
        </p:grpSpPr>
        <p:pic>
          <p:nvPicPr>
            <p:cNvPr id="1040" name="Picture 16">
              <a:extLst>
                <a:ext uri="{FF2B5EF4-FFF2-40B4-BE49-F238E27FC236}">
                  <a16:creationId xmlns:a16="http://schemas.microsoft.com/office/drawing/2014/main" id="{5BA1044F-8283-C4F7-1A97-E6F2420F73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895" y="4681071"/>
              <a:ext cx="2503943" cy="1695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994877B1-3DDF-6BAF-9623-9E5E1298A6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9349" y="4664263"/>
              <a:ext cx="2438400" cy="17122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>
              <a:extLst>
                <a:ext uri="{FF2B5EF4-FFF2-40B4-BE49-F238E27FC236}">
                  <a16:creationId xmlns:a16="http://schemas.microsoft.com/office/drawing/2014/main" id="{93062925-FFF1-4A95-4986-2000CD17B7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5838" y="4681071"/>
              <a:ext cx="3022615" cy="170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>
              <a:extLst>
                <a:ext uri="{FF2B5EF4-FFF2-40B4-BE49-F238E27FC236}">
                  <a16:creationId xmlns:a16="http://schemas.microsoft.com/office/drawing/2014/main" id="{05DA1E52-A309-F258-E9DF-5F9821513A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7894" y="4681072"/>
              <a:ext cx="2561455" cy="1695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4399AF67-845A-8F61-4DDD-26A1CFF76F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0558" y="1133716"/>
            <a:ext cx="11030253" cy="4047884"/>
          </a:xfrm>
          <a:prstGeom prst="rect">
            <a:avLst/>
          </a:prstGeom>
        </p:spPr>
      </p:pic>
      <p:sp>
        <p:nvSpPr>
          <p:cNvPr id="7" name="object 10">
            <a:extLst>
              <a:ext uri="{FF2B5EF4-FFF2-40B4-BE49-F238E27FC236}">
                <a16:creationId xmlns:a16="http://schemas.microsoft.com/office/drawing/2014/main" id="{840C3769-8711-50CD-461A-95471A8A3CAC}"/>
              </a:ext>
            </a:extLst>
          </p:cNvPr>
          <p:cNvSpPr/>
          <p:nvPr/>
        </p:nvSpPr>
        <p:spPr>
          <a:xfrm>
            <a:off x="9998710" y="-21946"/>
            <a:ext cx="2193290" cy="2057400"/>
          </a:xfrm>
          <a:custGeom>
            <a:avLst/>
            <a:gdLst/>
            <a:ahLst/>
            <a:cxnLst/>
            <a:rect l="l" t="t" r="r" b="b"/>
            <a:pathLst>
              <a:path w="2193290" h="2057400">
                <a:moveTo>
                  <a:pt x="2192908" y="0"/>
                </a:moveTo>
                <a:lnTo>
                  <a:pt x="998854" y="0"/>
                </a:lnTo>
                <a:lnTo>
                  <a:pt x="946403" y="5842"/>
                </a:lnTo>
                <a:lnTo>
                  <a:pt x="894968" y="13843"/>
                </a:lnTo>
                <a:lnTo>
                  <a:pt x="844423" y="24129"/>
                </a:lnTo>
                <a:lnTo>
                  <a:pt x="794765" y="36449"/>
                </a:lnTo>
                <a:lnTo>
                  <a:pt x="745998" y="50926"/>
                </a:lnTo>
                <a:lnTo>
                  <a:pt x="698245" y="67309"/>
                </a:lnTo>
                <a:lnTo>
                  <a:pt x="651636" y="85725"/>
                </a:lnTo>
                <a:lnTo>
                  <a:pt x="606170" y="106045"/>
                </a:lnTo>
                <a:lnTo>
                  <a:pt x="561720" y="128270"/>
                </a:lnTo>
                <a:lnTo>
                  <a:pt x="518667" y="152146"/>
                </a:lnTo>
                <a:lnTo>
                  <a:pt x="476884" y="177926"/>
                </a:lnTo>
                <a:lnTo>
                  <a:pt x="436372" y="205358"/>
                </a:lnTo>
                <a:lnTo>
                  <a:pt x="397255" y="234442"/>
                </a:lnTo>
                <a:lnTo>
                  <a:pt x="359663" y="265049"/>
                </a:lnTo>
                <a:lnTo>
                  <a:pt x="323595" y="297179"/>
                </a:lnTo>
                <a:lnTo>
                  <a:pt x="289178" y="330834"/>
                </a:lnTo>
                <a:lnTo>
                  <a:pt x="256285" y="365887"/>
                </a:lnTo>
                <a:lnTo>
                  <a:pt x="225170" y="402336"/>
                </a:lnTo>
                <a:lnTo>
                  <a:pt x="195833" y="440054"/>
                </a:lnTo>
                <a:lnTo>
                  <a:pt x="168275" y="479171"/>
                </a:lnTo>
                <a:lnTo>
                  <a:pt x="142493" y="519302"/>
                </a:lnTo>
                <a:lnTo>
                  <a:pt x="118744" y="560704"/>
                </a:lnTo>
                <a:lnTo>
                  <a:pt x="97027" y="603250"/>
                </a:lnTo>
                <a:lnTo>
                  <a:pt x="77215" y="646684"/>
                </a:lnTo>
                <a:lnTo>
                  <a:pt x="59689" y="691261"/>
                </a:lnTo>
                <a:lnTo>
                  <a:pt x="44195" y="736726"/>
                </a:lnTo>
                <a:lnTo>
                  <a:pt x="30987" y="783082"/>
                </a:lnTo>
                <a:lnTo>
                  <a:pt x="19938" y="830199"/>
                </a:lnTo>
                <a:lnTo>
                  <a:pt x="11302" y="878204"/>
                </a:lnTo>
                <a:lnTo>
                  <a:pt x="5079" y="926846"/>
                </a:lnTo>
                <a:lnTo>
                  <a:pt x="1269" y="976122"/>
                </a:lnTo>
                <a:lnTo>
                  <a:pt x="0" y="1026033"/>
                </a:lnTo>
                <a:lnTo>
                  <a:pt x="1269" y="1076071"/>
                </a:lnTo>
                <a:lnTo>
                  <a:pt x="5079" y="1125347"/>
                </a:lnTo>
                <a:lnTo>
                  <a:pt x="11302" y="1173988"/>
                </a:lnTo>
                <a:lnTo>
                  <a:pt x="19938" y="1221994"/>
                </a:lnTo>
                <a:lnTo>
                  <a:pt x="30987" y="1269111"/>
                </a:lnTo>
                <a:lnTo>
                  <a:pt x="44195" y="1315465"/>
                </a:lnTo>
                <a:lnTo>
                  <a:pt x="59689" y="1360932"/>
                </a:lnTo>
                <a:lnTo>
                  <a:pt x="77215" y="1405382"/>
                </a:lnTo>
                <a:lnTo>
                  <a:pt x="97027" y="1448942"/>
                </a:lnTo>
                <a:lnTo>
                  <a:pt x="118744" y="1491488"/>
                </a:lnTo>
                <a:lnTo>
                  <a:pt x="142493" y="1532763"/>
                </a:lnTo>
                <a:lnTo>
                  <a:pt x="168275" y="1573022"/>
                </a:lnTo>
                <a:lnTo>
                  <a:pt x="195833" y="1612011"/>
                </a:lnTo>
                <a:lnTo>
                  <a:pt x="225170" y="1649857"/>
                </a:lnTo>
                <a:lnTo>
                  <a:pt x="256285" y="1686305"/>
                </a:lnTo>
                <a:lnTo>
                  <a:pt x="289178" y="1721358"/>
                </a:lnTo>
                <a:lnTo>
                  <a:pt x="323595" y="1755013"/>
                </a:lnTo>
                <a:lnTo>
                  <a:pt x="359663" y="1787144"/>
                </a:lnTo>
                <a:lnTo>
                  <a:pt x="397255" y="1817751"/>
                </a:lnTo>
                <a:lnTo>
                  <a:pt x="436372" y="1846834"/>
                </a:lnTo>
                <a:lnTo>
                  <a:pt x="476884" y="1874265"/>
                </a:lnTo>
                <a:lnTo>
                  <a:pt x="518667" y="1899920"/>
                </a:lnTo>
                <a:lnTo>
                  <a:pt x="561720" y="1923923"/>
                </a:lnTo>
                <a:lnTo>
                  <a:pt x="606170" y="1946148"/>
                </a:lnTo>
                <a:lnTo>
                  <a:pt x="651636" y="1966467"/>
                </a:lnTo>
                <a:lnTo>
                  <a:pt x="698245" y="1984883"/>
                </a:lnTo>
                <a:lnTo>
                  <a:pt x="745998" y="2001265"/>
                </a:lnTo>
                <a:lnTo>
                  <a:pt x="794765" y="2015744"/>
                </a:lnTo>
                <a:lnTo>
                  <a:pt x="844423" y="2028063"/>
                </a:lnTo>
                <a:lnTo>
                  <a:pt x="894968" y="2038350"/>
                </a:lnTo>
                <a:lnTo>
                  <a:pt x="946403" y="2046351"/>
                </a:lnTo>
                <a:lnTo>
                  <a:pt x="998474" y="2052192"/>
                </a:lnTo>
                <a:lnTo>
                  <a:pt x="1051432" y="2055749"/>
                </a:lnTo>
                <a:lnTo>
                  <a:pt x="1104900" y="2056891"/>
                </a:lnTo>
                <a:lnTo>
                  <a:pt x="1158493" y="2055749"/>
                </a:lnTo>
                <a:lnTo>
                  <a:pt x="1211326" y="2052192"/>
                </a:lnTo>
                <a:lnTo>
                  <a:pt x="1263523" y="2046351"/>
                </a:lnTo>
                <a:lnTo>
                  <a:pt x="1314830" y="2038350"/>
                </a:lnTo>
                <a:lnTo>
                  <a:pt x="1365503" y="2028063"/>
                </a:lnTo>
                <a:lnTo>
                  <a:pt x="1415160" y="2015744"/>
                </a:lnTo>
                <a:lnTo>
                  <a:pt x="1463802" y="2001265"/>
                </a:lnTo>
                <a:lnTo>
                  <a:pt x="1511553" y="1984883"/>
                </a:lnTo>
                <a:lnTo>
                  <a:pt x="1558162" y="1966467"/>
                </a:lnTo>
                <a:lnTo>
                  <a:pt x="1603755" y="1946148"/>
                </a:lnTo>
                <a:lnTo>
                  <a:pt x="1648078" y="1923923"/>
                </a:lnTo>
                <a:lnTo>
                  <a:pt x="1691258" y="1899920"/>
                </a:lnTo>
                <a:lnTo>
                  <a:pt x="1733041" y="1874265"/>
                </a:lnTo>
                <a:lnTo>
                  <a:pt x="1773427" y="1846834"/>
                </a:lnTo>
                <a:lnTo>
                  <a:pt x="1812543" y="1817751"/>
                </a:lnTo>
                <a:lnTo>
                  <a:pt x="1850135" y="1787144"/>
                </a:lnTo>
                <a:lnTo>
                  <a:pt x="1886203" y="1755013"/>
                </a:lnTo>
                <a:lnTo>
                  <a:pt x="1920748" y="1721358"/>
                </a:lnTo>
                <a:lnTo>
                  <a:pt x="1953513" y="1686305"/>
                </a:lnTo>
                <a:lnTo>
                  <a:pt x="1984628" y="1649857"/>
                </a:lnTo>
                <a:lnTo>
                  <a:pt x="2014092" y="1612011"/>
                </a:lnTo>
                <a:lnTo>
                  <a:pt x="2041652" y="1573022"/>
                </a:lnTo>
                <a:lnTo>
                  <a:pt x="2067305" y="1532763"/>
                </a:lnTo>
                <a:lnTo>
                  <a:pt x="2091054" y="1491488"/>
                </a:lnTo>
                <a:lnTo>
                  <a:pt x="2112899" y="1448942"/>
                </a:lnTo>
                <a:lnTo>
                  <a:pt x="2132583" y="1405382"/>
                </a:lnTo>
                <a:lnTo>
                  <a:pt x="2150236" y="1360932"/>
                </a:lnTo>
                <a:lnTo>
                  <a:pt x="2165730" y="1315465"/>
                </a:lnTo>
                <a:lnTo>
                  <a:pt x="2178938" y="1269111"/>
                </a:lnTo>
                <a:lnTo>
                  <a:pt x="2189860" y="1221994"/>
                </a:lnTo>
                <a:lnTo>
                  <a:pt x="2192908" y="1205050"/>
                </a:lnTo>
                <a:lnTo>
                  <a:pt x="2192908" y="0"/>
                </a:lnTo>
                <a:close/>
              </a:path>
            </a:pathLst>
          </a:custGeom>
          <a:solidFill>
            <a:srgbClr val="78B4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05C77C-AACE-0724-552F-781F2BC23502}"/>
              </a:ext>
            </a:extLst>
          </p:cNvPr>
          <p:cNvSpPr/>
          <p:nvPr/>
        </p:nvSpPr>
        <p:spPr>
          <a:xfrm>
            <a:off x="2153797" y="245183"/>
            <a:ext cx="7619993" cy="982841"/>
          </a:xfrm>
          <a:prstGeom prst="roundRect">
            <a:avLst/>
          </a:prstGeom>
          <a:solidFill>
            <a:srgbClr val="DCE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10"/>
              </a:rPr>
              <a:t>https://www.fitreisen.de/hotel/sianji-well-being-resort-bodrum-turkische-agais-665/?dateExact=1&amp;b=2&amp;tt=</a:t>
            </a:r>
            <a:r>
              <a:rPr lang="en-US" dirty="0">
                <a:solidFill>
                  <a:srgbClr val="00234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5_3_10_4_7_6&amp;p=665P1NN // 01-08NOV (7NTS)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C63D4A52-3AEB-F14B-D69B-0D83FA549E2A}"/>
              </a:ext>
            </a:extLst>
          </p:cNvPr>
          <p:cNvSpPr txBox="1"/>
          <p:nvPr/>
        </p:nvSpPr>
        <p:spPr>
          <a:xfrm>
            <a:off x="10289805" y="609600"/>
            <a:ext cx="190868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Recomandari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900" b="1" i="0" u="none" strike="noStrike" kern="1200" cap="none" spc="-10" normalizeH="0" baseline="0" noProof="0" dirty="0" err="1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pachete</a:t>
            </a:r>
            <a:r>
              <a:rPr kumimoji="0" lang="en-US" sz="1900" b="1" i="0" u="none" strike="noStrike" kern="1200" cap="none" spc="-10" normalizeH="0" baseline="0" noProof="0" dirty="0">
                <a:ln>
                  <a:noFill/>
                </a:ln>
                <a:solidFill>
                  <a:srgbClr val="001A41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srgbClr val="001A41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51237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6E6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814</Words>
  <Application>Microsoft Office PowerPoint</Application>
  <PresentationFormat>Widescreen</PresentationFormat>
  <Paragraphs>98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HERZLICH  WILLKOMMEN</dc:title>
  <dc:creator>Conrads, Dennis</dc:creator>
  <cp:lastModifiedBy>Gabriela Grumezescu</cp:lastModifiedBy>
  <cp:revision>1</cp:revision>
  <cp:lastPrinted>2024-10-02T07:44:29Z</cp:lastPrinted>
  <dcterms:created xsi:type="dcterms:W3CDTF">2024-09-26T16:10:31Z</dcterms:created>
  <dcterms:modified xsi:type="dcterms:W3CDTF">2024-10-23T17:47:34Z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2024-08-14T00:00:00Z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2024-09-26T00:00:00Z</vt:filetime>
  </property>
</Properties>
</file>